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9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67" r:id="rId24"/>
    <p:sldId id="283" r:id="rId25"/>
    <p:sldId id="276" r:id="rId26"/>
    <p:sldId id="271" r:id="rId27"/>
    <p:sldId id="284" r:id="rId28"/>
    <p:sldId id="285" r:id="rId29"/>
    <p:sldId id="286" r:id="rId30"/>
    <p:sldId id="275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24.05.2018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5" y="27525"/>
            <a:ext cx="4620052" cy="231834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5" y="984179"/>
            <a:ext cx="4438364" cy="2438301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 rot="13687603">
            <a:off x="4990463" y="1021591"/>
            <a:ext cx="1602988" cy="227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6290036" y="1597491"/>
            <a:ext cx="353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Komisyon kodu aynı olanlar bir komisyonu oluşturmaktadır</a:t>
            </a:r>
          </a:p>
          <a:p>
            <a:r>
              <a:rPr lang="tr-TR" b="1" dirty="0" smtClean="0"/>
              <a:t>(örneğin 1 </a:t>
            </a:r>
            <a:r>
              <a:rPr lang="tr-TR" b="1" dirty="0" err="1" smtClean="0"/>
              <a:t>nolu</a:t>
            </a:r>
            <a:r>
              <a:rPr lang="tr-TR" b="1" dirty="0" smtClean="0"/>
              <a:t> komisyon)</a:t>
            </a:r>
            <a:endParaRPr lang="tr-TR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803385" y="3986331"/>
            <a:ext cx="353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Komisyon kodu aynı olanlar bir komisyonu oluşturmaktadır</a:t>
            </a:r>
          </a:p>
          <a:p>
            <a:r>
              <a:rPr lang="tr-TR" b="1" dirty="0" smtClean="0"/>
              <a:t>(örneğin 2 </a:t>
            </a:r>
            <a:r>
              <a:rPr lang="tr-TR" b="1" dirty="0" err="1" smtClean="0"/>
              <a:t>nolu</a:t>
            </a:r>
            <a:r>
              <a:rPr lang="tr-TR" b="1" dirty="0" smtClean="0"/>
              <a:t> komisyon)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971301" y="182305"/>
            <a:ext cx="50055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Önemli Not: Komisyon kodu aynı olan (araç sınıfı, araç plakası, kurs adı farklı olabilir) direksiyon eğitimi sınav takip ve sonuç listelerinin aynı başkan ve üyeye verilmesine dikkat edilmelidir.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1" y="2989923"/>
            <a:ext cx="4785130" cy="246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Sağ Ok 20"/>
          <p:cNvSpPr/>
          <p:nvPr/>
        </p:nvSpPr>
        <p:spPr>
          <a:xfrm rot="12109133">
            <a:off x="4483209" y="1700187"/>
            <a:ext cx="1830401" cy="21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" y="4202409"/>
            <a:ext cx="4686933" cy="241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Sağ Ok 22"/>
          <p:cNvSpPr/>
          <p:nvPr/>
        </p:nvSpPr>
        <p:spPr>
          <a:xfrm rot="11846624">
            <a:off x="5533753" y="3668554"/>
            <a:ext cx="1389531" cy="24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ağ Ok 23"/>
          <p:cNvSpPr/>
          <p:nvPr/>
        </p:nvSpPr>
        <p:spPr>
          <a:xfrm rot="9953166">
            <a:off x="4999719" y="4455994"/>
            <a:ext cx="1795793" cy="238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6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14-15 haneden oluşan komisyon kodunu buraya girmelidir.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34671"/>
            <a:ext cx="4072555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Düz Ok Bağlayıcısı 5"/>
          <p:cNvCxnSpPr/>
          <p:nvPr/>
        </p:nvCxnSpPr>
        <p:spPr>
          <a:xfrm flipH="1">
            <a:off x="2388299" y="723900"/>
            <a:ext cx="2704401" cy="279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Komisyon kodu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Komisyon kodunu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4"/>
          <p:cNvSpPr txBox="1"/>
          <p:nvPr/>
        </p:nvSpPr>
        <p:spPr>
          <a:xfrm>
            <a:off x="4436198" y="84368"/>
            <a:ext cx="7686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 ÇIKIŞ butonuna tıklayarak uygulamadan çıkabilirsiniz.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52400"/>
            <a:ext cx="4072555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 SADECE; KOMİSYON </a:t>
            </a:r>
            <a:r>
              <a:rPr lang="tr-TR" sz="4000" dirty="0" smtClean="0">
                <a:solidFill>
                  <a:srgbClr val="FF0000"/>
                </a:solidFill>
              </a:rPr>
              <a:t>KODUNU </a:t>
            </a:r>
            <a:r>
              <a:rPr lang="tr-TR" sz="4000" dirty="0" smtClean="0">
                <a:solidFill>
                  <a:srgbClr val="FF0000"/>
                </a:solidFill>
              </a:rPr>
              <a:t>SORGULARKEN VE SONUÇLARI GÖNDERİRKEN </a:t>
            </a:r>
            <a:endParaRPr lang="tr-TR" sz="4000" dirty="0" smtClean="0">
              <a:solidFill>
                <a:srgbClr val="FF0000"/>
              </a:solidFill>
            </a:endParaRP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GEREKECEKTİR</a:t>
            </a:r>
            <a:r>
              <a:rPr lang="tr-TR" sz="4000" dirty="0" smtClean="0">
                <a:solidFill>
                  <a:srgbClr val="FF0000"/>
                </a:solidFill>
              </a:rPr>
              <a:t>.</a:t>
            </a:r>
            <a:endParaRPr lang="tr-TR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879</Words>
  <Application>Microsoft Office PowerPoint</Application>
  <PresentationFormat>Geniş ekran</PresentationFormat>
  <Paragraphs>75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Gokhan GULBAHAR</cp:lastModifiedBy>
  <cp:revision>48</cp:revision>
  <dcterms:created xsi:type="dcterms:W3CDTF">2018-01-26T08:03:59Z</dcterms:created>
  <dcterms:modified xsi:type="dcterms:W3CDTF">2018-05-24T14:50:27Z</dcterms:modified>
</cp:coreProperties>
</file>