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57" r:id="rId2"/>
    <p:sldId id="258" r:id="rId3"/>
    <p:sldId id="259" r:id="rId4"/>
    <p:sldId id="355"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D1FF"/>
    <a:srgbClr val="000066"/>
    <a:srgbClr val="0000CC"/>
    <a:srgbClr val="FFFF37"/>
    <a:srgbClr val="FFF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68" autoAdjust="0"/>
  </p:normalViewPr>
  <p:slideViewPr>
    <p:cSldViewPr>
      <p:cViewPr>
        <p:scale>
          <a:sx n="110" d="100"/>
          <a:sy n="110" d="100"/>
        </p:scale>
        <p:origin x="-210" y="1224"/>
      </p:cViewPr>
      <p:guideLst>
        <p:guide orient="horz" pos="2160"/>
        <p:guide pos="2880"/>
      </p:guideLst>
    </p:cSldViewPr>
  </p:slideViewPr>
  <p:outlineViewPr>
    <p:cViewPr>
      <p:scale>
        <a:sx n="33" d="100"/>
        <a:sy n="33" d="100"/>
      </p:scale>
      <p:origin x="0" y="512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792F3-4068-4E92-B4C4-B716CBE2952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EF9D0C77-96E4-4E8E-91E5-E03EBC244609}">
      <dgm:prSet phldrT="[Metin]" custT="1"/>
      <dgm:spPr>
        <a:solidFill>
          <a:schemeClr val="accent6">
            <a:lumMod val="60000"/>
            <a:lumOff val="40000"/>
          </a:schemeClr>
        </a:solidFill>
      </dgm:spPr>
      <dgm:t>
        <a:bodyPr/>
        <a:lstStyle/>
        <a:p>
          <a:r>
            <a:rPr lang="tr-TR" sz="2800" b="1" dirty="0" err="1" smtClean="0"/>
            <a:t>Formal</a:t>
          </a:r>
          <a:endParaRPr lang="tr-TR" sz="2800" b="1" dirty="0" smtClean="0"/>
        </a:p>
        <a:p>
          <a:r>
            <a:rPr lang="tr-TR" sz="2800" b="1" dirty="0" smtClean="0"/>
            <a:t>(Biçimsel) Örgütler</a:t>
          </a:r>
          <a:endParaRPr lang="tr-TR" sz="2800" b="1" dirty="0"/>
        </a:p>
      </dgm:t>
    </dgm:pt>
    <dgm:pt modelId="{1D8218E2-6468-4A2B-B29D-735159475EEF}" type="parTrans" cxnId="{9A225D1B-B575-48C3-A1DD-8BEF93A45548}">
      <dgm:prSet/>
      <dgm:spPr/>
      <dgm:t>
        <a:bodyPr/>
        <a:lstStyle/>
        <a:p>
          <a:endParaRPr lang="tr-TR"/>
        </a:p>
      </dgm:t>
    </dgm:pt>
    <dgm:pt modelId="{771F0137-6CEB-4DA7-A18B-587D2B9FBE62}" type="sibTrans" cxnId="{9A225D1B-B575-48C3-A1DD-8BEF93A45548}">
      <dgm:prSet/>
      <dgm:spPr/>
      <dgm:t>
        <a:bodyPr/>
        <a:lstStyle/>
        <a:p>
          <a:endParaRPr lang="tr-TR"/>
        </a:p>
      </dgm:t>
    </dgm:pt>
    <dgm:pt modelId="{2092C2E6-819B-475E-8FBE-263F2BB25A22}">
      <dgm:prSet phldrT="[Metin]" custT="1"/>
      <dgm:spPr>
        <a:solidFill>
          <a:srgbClr val="92D050"/>
        </a:solidFill>
      </dgm:spPr>
      <dgm:t>
        <a:bodyPr/>
        <a:lstStyle/>
        <a:p>
          <a:pPr algn="ctr"/>
          <a:r>
            <a:rPr lang="tr-TR" sz="2600" dirty="0" smtClean="0"/>
            <a:t>Karşılıklı yarar sağlayan örgütler</a:t>
          </a:r>
        </a:p>
      </dgm:t>
    </dgm:pt>
    <dgm:pt modelId="{D5891E69-BA5F-4F2B-B322-C43579FDD0DA}" type="parTrans" cxnId="{5646EB1E-433F-4FE0-9464-483B64D262C6}">
      <dgm:prSet/>
      <dgm:spPr/>
      <dgm:t>
        <a:bodyPr/>
        <a:lstStyle/>
        <a:p>
          <a:endParaRPr lang="tr-TR"/>
        </a:p>
      </dgm:t>
    </dgm:pt>
    <dgm:pt modelId="{0C7DEBDE-F3B1-4217-9D57-62D785FB738E}" type="sibTrans" cxnId="{5646EB1E-433F-4FE0-9464-483B64D262C6}">
      <dgm:prSet/>
      <dgm:spPr/>
      <dgm:t>
        <a:bodyPr/>
        <a:lstStyle/>
        <a:p>
          <a:endParaRPr lang="tr-TR"/>
        </a:p>
      </dgm:t>
    </dgm:pt>
    <dgm:pt modelId="{65268830-8284-49D1-BB06-1551B74F3442}">
      <dgm:prSet phldrT="[Metin]" custT="1"/>
      <dgm:spPr>
        <a:solidFill>
          <a:srgbClr val="92D050"/>
        </a:solidFill>
      </dgm:spPr>
      <dgm:t>
        <a:bodyPr/>
        <a:lstStyle/>
        <a:p>
          <a:r>
            <a:rPr lang="tr-TR" sz="2600" dirty="0" smtClean="0"/>
            <a:t>İşletmeler</a:t>
          </a:r>
          <a:endParaRPr lang="tr-TR" sz="2600" dirty="0"/>
        </a:p>
      </dgm:t>
    </dgm:pt>
    <dgm:pt modelId="{153B84A9-9724-4406-9961-9D4D5B2A6CE4}" type="parTrans" cxnId="{2EC3432C-164A-4DD6-8EF8-3E76054596EF}">
      <dgm:prSet/>
      <dgm:spPr/>
      <dgm:t>
        <a:bodyPr/>
        <a:lstStyle/>
        <a:p>
          <a:endParaRPr lang="tr-TR"/>
        </a:p>
      </dgm:t>
    </dgm:pt>
    <dgm:pt modelId="{341BB257-4F76-495A-9A14-6C3243B71314}" type="sibTrans" cxnId="{2EC3432C-164A-4DD6-8EF8-3E76054596EF}">
      <dgm:prSet/>
      <dgm:spPr/>
      <dgm:t>
        <a:bodyPr/>
        <a:lstStyle/>
        <a:p>
          <a:endParaRPr lang="tr-TR"/>
        </a:p>
      </dgm:t>
    </dgm:pt>
    <dgm:pt modelId="{00DA3539-9A8B-47E6-9452-0A053D0F069F}">
      <dgm:prSet phldrT="[Metin]" custT="1"/>
      <dgm:spPr>
        <a:solidFill>
          <a:srgbClr val="92D050"/>
        </a:solidFill>
      </dgm:spPr>
      <dgm:t>
        <a:bodyPr/>
        <a:lstStyle/>
        <a:p>
          <a:r>
            <a:rPr lang="tr-TR" sz="2600" dirty="0" smtClean="0"/>
            <a:t>Hizmet örgütleri</a:t>
          </a:r>
          <a:endParaRPr lang="tr-TR" sz="2600" dirty="0"/>
        </a:p>
      </dgm:t>
    </dgm:pt>
    <dgm:pt modelId="{343679F7-5BCE-4651-BDA6-8AC283346BDB}" type="parTrans" cxnId="{E146CC1C-2047-4A54-812E-7CDB936F80FF}">
      <dgm:prSet/>
      <dgm:spPr/>
      <dgm:t>
        <a:bodyPr/>
        <a:lstStyle/>
        <a:p>
          <a:endParaRPr lang="tr-TR"/>
        </a:p>
      </dgm:t>
    </dgm:pt>
    <dgm:pt modelId="{C816D8DE-F525-4B76-9921-69B483A419CC}" type="sibTrans" cxnId="{E146CC1C-2047-4A54-812E-7CDB936F80FF}">
      <dgm:prSet/>
      <dgm:spPr/>
      <dgm:t>
        <a:bodyPr/>
        <a:lstStyle/>
        <a:p>
          <a:endParaRPr lang="tr-TR"/>
        </a:p>
      </dgm:t>
    </dgm:pt>
    <dgm:pt modelId="{451909B8-EABC-49A5-ADF2-236CC96F995E}">
      <dgm:prSet custT="1"/>
      <dgm:spPr>
        <a:solidFill>
          <a:srgbClr val="92D050"/>
        </a:solidFill>
      </dgm:spPr>
      <dgm:t>
        <a:bodyPr/>
        <a:lstStyle/>
        <a:p>
          <a:r>
            <a:rPr lang="tr-TR" sz="2600" dirty="0" smtClean="0"/>
            <a:t>Kamu yararına çalışan örgütler</a:t>
          </a:r>
          <a:endParaRPr lang="tr-TR" sz="2600" dirty="0"/>
        </a:p>
      </dgm:t>
    </dgm:pt>
    <dgm:pt modelId="{C1677DC3-93ED-49C7-9B11-2C4C43ADE0D7}" type="parTrans" cxnId="{57E22A47-766A-4CA2-BF53-E2BA2BA64C0D}">
      <dgm:prSet/>
      <dgm:spPr/>
      <dgm:t>
        <a:bodyPr/>
        <a:lstStyle/>
        <a:p>
          <a:endParaRPr lang="tr-TR"/>
        </a:p>
      </dgm:t>
    </dgm:pt>
    <dgm:pt modelId="{AACF9798-701A-43F9-A085-9F049851C57D}" type="sibTrans" cxnId="{57E22A47-766A-4CA2-BF53-E2BA2BA64C0D}">
      <dgm:prSet/>
      <dgm:spPr/>
      <dgm:t>
        <a:bodyPr/>
        <a:lstStyle/>
        <a:p>
          <a:endParaRPr lang="tr-TR"/>
        </a:p>
      </dgm:t>
    </dgm:pt>
    <dgm:pt modelId="{4AF2CF4E-6C43-44B6-BDF6-AAE9B1BDC1B8}" type="pres">
      <dgm:prSet presAssocID="{3F9792F3-4068-4E92-B4C4-B716CBE2952A}" presName="hierChild1" presStyleCnt="0">
        <dgm:presLayoutVars>
          <dgm:orgChart val="1"/>
          <dgm:chPref val="1"/>
          <dgm:dir/>
          <dgm:animOne val="branch"/>
          <dgm:animLvl val="lvl"/>
          <dgm:resizeHandles/>
        </dgm:presLayoutVars>
      </dgm:prSet>
      <dgm:spPr/>
      <dgm:t>
        <a:bodyPr/>
        <a:lstStyle/>
        <a:p>
          <a:endParaRPr lang="tr-TR"/>
        </a:p>
      </dgm:t>
    </dgm:pt>
    <dgm:pt modelId="{BF246C81-3B6E-42D2-90DF-121AB7220503}" type="pres">
      <dgm:prSet presAssocID="{EF9D0C77-96E4-4E8E-91E5-E03EBC244609}" presName="hierRoot1" presStyleCnt="0">
        <dgm:presLayoutVars>
          <dgm:hierBranch val="init"/>
        </dgm:presLayoutVars>
      </dgm:prSet>
      <dgm:spPr/>
    </dgm:pt>
    <dgm:pt modelId="{CBBE230C-43AC-4290-A1C1-E59911FA0067}" type="pres">
      <dgm:prSet presAssocID="{EF9D0C77-96E4-4E8E-91E5-E03EBC244609}" presName="rootComposite1" presStyleCnt="0"/>
      <dgm:spPr/>
    </dgm:pt>
    <dgm:pt modelId="{EEF19BC4-EC14-4EF3-A62E-E94E5D14E99F}" type="pres">
      <dgm:prSet presAssocID="{EF9D0C77-96E4-4E8E-91E5-E03EBC244609}" presName="rootText1" presStyleLbl="node0" presStyleIdx="0" presStyleCnt="1" custScaleX="216628" custScaleY="272806" custLinFactNeighborX="1721" custLinFactNeighborY="-56650">
        <dgm:presLayoutVars>
          <dgm:chPref val="3"/>
        </dgm:presLayoutVars>
      </dgm:prSet>
      <dgm:spPr/>
      <dgm:t>
        <a:bodyPr/>
        <a:lstStyle/>
        <a:p>
          <a:endParaRPr lang="tr-TR"/>
        </a:p>
      </dgm:t>
    </dgm:pt>
    <dgm:pt modelId="{A9A2D96E-7054-4CFD-9B9A-E14A34696846}" type="pres">
      <dgm:prSet presAssocID="{EF9D0C77-96E4-4E8E-91E5-E03EBC244609}" presName="rootConnector1" presStyleLbl="node1" presStyleIdx="0" presStyleCnt="0"/>
      <dgm:spPr/>
      <dgm:t>
        <a:bodyPr/>
        <a:lstStyle/>
        <a:p>
          <a:endParaRPr lang="tr-TR"/>
        </a:p>
      </dgm:t>
    </dgm:pt>
    <dgm:pt modelId="{13181E14-5F5F-4B81-8DF7-990A6E6F6BCE}" type="pres">
      <dgm:prSet presAssocID="{EF9D0C77-96E4-4E8E-91E5-E03EBC244609}" presName="hierChild2" presStyleCnt="0"/>
      <dgm:spPr/>
    </dgm:pt>
    <dgm:pt modelId="{55C86108-DCB3-4CDB-AC84-E576D6D571C3}" type="pres">
      <dgm:prSet presAssocID="{D5891E69-BA5F-4F2B-B322-C43579FDD0DA}" presName="Name37" presStyleLbl="parChTrans1D2" presStyleIdx="0" presStyleCnt="4"/>
      <dgm:spPr/>
      <dgm:t>
        <a:bodyPr/>
        <a:lstStyle/>
        <a:p>
          <a:endParaRPr lang="tr-TR"/>
        </a:p>
      </dgm:t>
    </dgm:pt>
    <dgm:pt modelId="{5825B8A4-3659-4E06-88B2-A27499CD1C1F}" type="pres">
      <dgm:prSet presAssocID="{2092C2E6-819B-475E-8FBE-263F2BB25A22}" presName="hierRoot2" presStyleCnt="0">
        <dgm:presLayoutVars>
          <dgm:hierBranch val="init"/>
        </dgm:presLayoutVars>
      </dgm:prSet>
      <dgm:spPr/>
    </dgm:pt>
    <dgm:pt modelId="{4F4F18A4-B3B5-406D-A925-730412BD2D50}" type="pres">
      <dgm:prSet presAssocID="{2092C2E6-819B-475E-8FBE-263F2BB25A22}" presName="rootComposite" presStyleCnt="0"/>
      <dgm:spPr/>
    </dgm:pt>
    <dgm:pt modelId="{18C3FD43-B854-482C-8A29-0A0A29450281}" type="pres">
      <dgm:prSet presAssocID="{2092C2E6-819B-475E-8FBE-263F2BB25A22}" presName="rootText" presStyleLbl="node2" presStyleIdx="0" presStyleCnt="4" custScaleX="146499" custScaleY="280402">
        <dgm:presLayoutVars>
          <dgm:chPref val="3"/>
        </dgm:presLayoutVars>
      </dgm:prSet>
      <dgm:spPr/>
      <dgm:t>
        <a:bodyPr/>
        <a:lstStyle/>
        <a:p>
          <a:endParaRPr lang="tr-TR"/>
        </a:p>
      </dgm:t>
    </dgm:pt>
    <dgm:pt modelId="{C3698667-9B9D-4534-96E5-9F1CA586A6E5}" type="pres">
      <dgm:prSet presAssocID="{2092C2E6-819B-475E-8FBE-263F2BB25A22}" presName="rootConnector" presStyleLbl="node2" presStyleIdx="0" presStyleCnt="4"/>
      <dgm:spPr/>
      <dgm:t>
        <a:bodyPr/>
        <a:lstStyle/>
        <a:p>
          <a:endParaRPr lang="tr-TR"/>
        </a:p>
      </dgm:t>
    </dgm:pt>
    <dgm:pt modelId="{3791C729-ED02-45D5-89A6-9C77615E4E8F}" type="pres">
      <dgm:prSet presAssocID="{2092C2E6-819B-475E-8FBE-263F2BB25A22}" presName="hierChild4" presStyleCnt="0"/>
      <dgm:spPr/>
    </dgm:pt>
    <dgm:pt modelId="{6CF60A67-6BD8-4F39-9A0F-9A631617F44E}" type="pres">
      <dgm:prSet presAssocID="{2092C2E6-819B-475E-8FBE-263F2BB25A22}" presName="hierChild5" presStyleCnt="0"/>
      <dgm:spPr/>
    </dgm:pt>
    <dgm:pt modelId="{DD365937-CBFD-404B-A6F7-8FA026165E38}" type="pres">
      <dgm:prSet presAssocID="{153B84A9-9724-4406-9961-9D4D5B2A6CE4}" presName="Name37" presStyleLbl="parChTrans1D2" presStyleIdx="1" presStyleCnt="4"/>
      <dgm:spPr/>
      <dgm:t>
        <a:bodyPr/>
        <a:lstStyle/>
        <a:p>
          <a:endParaRPr lang="tr-TR"/>
        </a:p>
      </dgm:t>
    </dgm:pt>
    <dgm:pt modelId="{80050EDF-B3B4-4E40-A6CD-13657CD71BD0}" type="pres">
      <dgm:prSet presAssocID="{65268830-8284-49D1-BB06-1551B74F3442}" presName="hierRoot2" presStyleCnt="0">
        <dgm:presLayoutVars>
          <dgm:hierBranch val="init"/>
        </dgm:presLayoutVars>
      </dgm:prSet>
      <dgm:spPr/>
    </dgm:pt>
    <dgm:pt modelId="{E8A701C0-F566-4C70-8CD7-43F4C845291E}" type="pres">
      <dgm:prSet presAssocID="{65268830-8284-49D1-BB06-1551B74F3442}" presName="rootComposite" presStyleCnt="0"/>
      <dgm:spPr/>
    </dgm:pt>
    <dgm:pt modelId="{A2A31AF3-14DC-4D6A-8080-D7FEE20FD7BD}" type="pres">
      <dgm:prSet presAssocID="{65268830-8284-49D1-BB06-1551B74F3442}" presName="rootText" presStyleLbl="node2" presStyleIdx="1" presStyleCnt="4" custScaleX="122746">
        <dgm:presLayoutVars>
          <dgm:chPref val="3"/>
        </dgm:presLayoutVars>
      </dgm:prSet>
      <dgm:spPr/>
      <dgm:t>
        <a:bodyPr/>
        <a:lstStyle/>
        <a:p>
          <a:endParaRPr lang="tr-TR"/>
        </a:p>
      </dgm:t>
    </dgm:pt>
    <dgm:pt modelId="{2FB26F97-BD6A-4EFA-9EA9-42F159D1BF06}" type="pres">
      <dgm:prSet presAssocID="{65268830-8284-49D1-BB06-1551B74F3442}" presName="rootConnector" presStyleLbl="node2" presStyleIdx="1" presStyleCnt="4"/>
      <dgm:spPr/>
      <dgm:t>
        <a:bodyPr/>
        <a:lstStyle/>
        <a:p>
          <a:endParaRPr lang="tr-TR"/>
        </a:p>
      </dgm:t>
    </dgm:pt>
    <dgm:pt modelId="{99540E08-987C-459D-92B3-8B27D385D575}" type="pres">
      <dgm:prSet presAssocID="{65268830-8284-49D1-BB06-1551B74F3442}" presName="hierChild4" presStyleCnt="0"/>
      <dgm:spPr/>
    </dgm:pt>
    <dgm:pt modelId="{C7056C15-A9FE-4E6A-BABD-FB7D1F5459E7}" type="pres">
      <dgm:prSet presAssocID="{65268830-8284-49D1-BB06-1551B74F3442}" presName="hierChild5" presStyleCnt="0"/>
      <dgm:spPr/>
    </dgm:pt>
    <dgm:pt modelId="{4BD3FCFE-39D5-46BB-92BE-92373C7B542A}" type="pres">
      <dgm:prSet presAssocID="{343679F7-5BCE-4651-BDA6-8AC283346BDB}" presName="Name37" presStyleLbl="parChTrans1D2" presStyleIdx="2" presStyleCnt="4"/>
      <dgm:spPr/>
      <dgm:t>
        <a:bodyPr/>
        <a:lstStyle/>
        <a:p>
          <a:endParaRPr lang="tr-TR"/>
        </a:p>
      </dgm:t>
    </dgm:pt>
    <dgm:pt modelId="{A6098944-A4B8-4568-AD4F-DA8FE124C836}" type="pres">
      <dgm:prSet presAssocID="{00DA3539-9A8B-47E6-9452-0A053D0F069F}" presName="hierRoot2" presStyleCnt="0">
        <dgm:presLayoutVars>
          <dgm:hierBranch val="init"/>
        </dgm:presLayoutVars>
      </dgm:prSet>
      <dgm:spPr/>
    </dgm:pt>
    <dgm:pt modelId="{818848BF-9AC1-4068-97C4-32A267218C63}" type="pres">
      <dgm:prSet presAssocID="{00DA3539-9A8B-47E6-9452-0A053D0F069F}" presName="rootComposite" presStyleCnt="0"/>
      <dgm:spPr/>
    </dgm:pt>
    <dgm:pt modelId="{2523E9D2-9E59-4A55-B2AB-213629A6A6DB}" type="pres">
      <dgm:prSet presAssocID="{00DA3539-9A8B-47E6-9452-0A053D0F069F}" presName="rootText" presStyleLbl="node2" presStyleIdx="2" presStyleCnt="4" custScaleY="191285">
        <dgm:presLayoutVars>
          <dgm:chPref val="3"/>
        </dgm:presLayoutVars>
      </dgm:prSet>
      <dgm:spPr/>
      <dgm:t>
        <a:bodyPr/>
        <a:lstStyle/>
        <a:p>
          <a:endParaRPr lang="tr-TR"/>
        </a:p>
      </dgm:t>
    </dgm:pt>
    <dgm:pt modelId="{B6BA321B-91BE-4828-91BC-5F050B1D338C}" type="pres">
      <dgm:prSet presAssocID="{00DA3539-9A8B-47E6-9452-0A053D0F069F}" presName="rootConnector" presStyleLbl="node2" presStyleIdx="2" presStyleCnt="4"/>
      <dgm:spPr/>
      <dgm:t>
        <a:bodyPr/>
        <a:lstStyle/>
        <a:p>
          <a:endParaRPr lang="tr-TR"/>
        </a:p>
      </dgm:t>
    </dgm:pt>
    <dgm:pt modelId="{CCBDF9B6-D8C5-4E03-8BC3-453CE38648F7}" type="pres">
      <dgm:prSet presAssocID="{00DA3539-9A8B-47E6-9452-0A053D0F069F}" presName="hierChild4" presStyleCnt="0"/>
      <dgm:spPr/>
    </dgm:pt>
    <dgm:pt modelId="{0A07ECE6-C6BA-49D3-A525-DD0D76B4F6F5}" type="pres">
      <dgm:prSet presAssocID="{00DA3539-9A8B-47E6-9452-0A053D0F069F}" presName="hierChild5" presStyleCnt="0"/>
      <dgm:spPr/>
    </dgm:pt>
    <dgm:pt modelId="{4F0FC8CE-B6B1-4904-8F88-56F7BA53B132}" type="pres">
      <dgm:prSet presAssocID="{C1677DC3-93ED-49C7-9B11-2C4C43ADE0D7}" presName="Name37" presStyleLbl="parChTrans1D2" presStyleIdx="3" presStyleCnt="4"/>
      <dgm:spPr/>
      <dgm:t>
        <a:bodyPr/>
        <a:lstStyle/>
        <a:p>
          <a:endParaRPr lang="tr-TR"/>
        </a:p>
      </dgm:t>
    </dgm:pt>
    <dgm:pt modelId="{807540CA-4431-4681-9C71-D54E26C2393C}" type="pres">
      <dgm:prSet presAssocID="{451909B8-EABC-49A5-ADF2-236CC96F995E}" presName="hierRoot2" presStyleCnt="0">
        <dgm:presLayoutVars>
          <dgm:hierBranch val="init"/>
        </dgm:presLayoutVars>
      </dgm:prSet>
      <dgm:spPr/>
    </dgm:pt>
    <dgm:pt modelId="{A2E23552-FB2C-42F5-946D-BFEA291859F8}" type="pres">
      <dgm:prSet presAssocID="{451909B8-EABC-49A5-ADF2-236CC96F995E}" presName="rootComposite" presStyleCnt="0"/>
      <dgm:spPr/>
    </dgm:pt>
    <dgm:pt modelId="{3C2BEF5D-360F-4EAA-B0F2-B2C86D2C0054}" type="pres">
      <dgm:prSet presAssocID="{451909B8-EABC-49A5-ADF2-236CC96F995E}" presName="rootText" presStyleLbl="node2" presStyleIdx="3" presStyleCnt="4" custScaleX="131643" custScaleY="308838">
        <dgm:presLayoutVars>
          <dgm:chPref val="3"/>
        </dgm:presLayoutVars>
      </dgm:prSet>
      <dgm:spPr/>
      <dgm:t>
        <a:bodyPr/>
        <a:lstStyle/>
        <a:p>
          <a:endParaRPr lang="tr-TR"/>
        </a:p>
      </dgm:t>
    </dgm:pt>
    <dgm:pt modelId="{51E59C11-443C-428C-8811-8ACD2724056C}" type="pres">
      <dgm:prSet presAssocID="{451909B8-EABC-49A5-ADF2-236CC96F995E}" presName="rootConnector" presStyleLbl="node2" presStyleIdx="3" presStyleCnt="4"/>
      <dgm:spPr/>
      <dgm:t>
        <a:bodyPr/>
        <a:lstStyle/>
        <a:p>
          <a:endParaRPr lang="tr-TR"/>
        </a:p>
      </dgm:t>
    </dgm:pt>
    <dgm:pt modelId="{BCEB715A-E5D0-467F-86FE-6529ADCED567}" type="pres">
      <dgm:prSet presAssocID="{451909B8-EABC-49A5-ADF2-236CC96F995E}" presName="hierChild4" presStyleCnt="0"/>
      <dgm:spPr/>
    </dgm:pt>
    <dgm:pt modelId="{F04DE101-6BF9-40B9-A066-11C134FB3334}" type="pres">
      <dgm:prSet presAssocID="{451909B8-EABC-49A5-ADF2-236CC96F995E}" presName="hierChild5" presStyleCnt="0"/>
      <dgm:spPr/>
    </dgm:pt>
    <dgm:pt modelId="{504953FE-ABCD-494A-A974-4D3CBB5B501F}" type="pres">
      <dgm:prSet presAssocID="{EF9D0C77-96E4-4E8E-91E5-E03EBC244609}" presName="hierChild3" presStyleCnt="0"/>
      <dgm:spPr/>
    </dgm:pt>
  </dgm:ptLst>
  <dgm:cxnLst>
    <dgm:cxn modelId="{317A0729-7AF0-47D5-A942-E11D1C1DDFE2}" type="presOf" srcId="{C1677DC3-93ED-49C7-9B11-2C4C43ADE0D7}" destId="{4F0FC8CE-B6B1-4904-8F88-56F7BA53B132}" srcOrd="0" destOrd="0" presId="urn:microsoft.com/office/officeart/2005/8/layout/orgChart1"/>
    <dgm:cxn modelId="{2EC3432C-164A-4DD6-8EF8-3E76054596EF}" srcId="{EF9D0C77-96E4-4E8E-91E5-E03EBC244609}" destId="{65268830-8284-49D1-BB06-1551B74F3442}" srcOrd="1" destOrd="0" parTransId="{153B84A9-9724-4406-9961-9D4D5B2A6CE4}" sibTransId="{341BB257-4F76-495A-9A14-6C3243B71314}"/>
    <dgm:cxn modelId="{57E22A47-766A-4CA2-BF53-E2BA2BA64C0D}" srcId="{EF9D0C77-96E4-4E8E-91E5-E03EBC244609}" destId="{451909B8-EABC-49A5-ADF2-236CC96F995E}" srcOrd="3" destOrd="0" parTransId="{C1677DC3-93ED-49C7-9B11-2C4C43ADE0D7}" sibTransId="{AACF9798-701A-43F9-A085-9F049851C57D}"/>
    <dgm:cxn modelId="{6533508B-5CCB-4239-BCED-E1EE823A1186}" type="presOf" srcId="{65268830-8284-49D1-BB06-1551B74F3442}" destId="{A2A31AF3-14DC-4D6A-8080-D7FEE20FD7BD}" srcOrd="0" destOrd="0" presId="urn:microsoft.com/office/officeart/2005/8/layout/orgChart1"/>
    <dgm:cxn modelId="{5778B6C6-C4A4-4199-9AC3-BC2410D3D62E}" type="presOf" srcId="{00DA3539-9A8B-47E6-9452-0A053D0F069F}" destId="{2523E9D2-9E59-4A55-B2AB-213629A6A6DB}" srcOrd="0" destOrd="0" presId="urn:microsoft.com/office/officeart/2005/8/layout/orgChart1"/>
    <dgm:cxn modelId="{44A91EF1-AEC8-46E3-B90E-5C8E4E0455B9}" type="presOf" srcId="{451909B8-EABC-49A5-ADF2-236CC96F995E}" destId="{51E59C11-443C-428C-8811-8ACD2724056C}" srcOrd="1" destOrd="0" presId="urn:microsoft.com/office/officeart/2005/8/layout/orgChart1"/>
    <dgm:cxn modelId="{856CA748-18FB-488C-9F18-BECC6CDA9656}" type="presOf" srcId="{2092C2E6-819B-475E-8FBE-263F2BB25A22}" destId="{C3698667-9B9D-4534-96E5-9F1CA586A6E5}" srcOrd="1" destOrd="0" presId="urn:microsoft.com/office/officeart/2005/8/layout/orgChart1"/>
    <dgm:cxn modelId="{1C6CD3E1-9DE6-45C3-B3D8-96D180247AA6}" type="presOf" srcId="{EF9D0C77-96E4-4E8E-91E5-E03EBC244609}" destId="{EEF19BC4-EC14-4EF3-A62E-E94E5D14E99F}" srcOrd="0" destOrd="0" presId="urn:microsoft.com/office/officeart/2005/8/layout/orgChart1"/>
    <dgm:cxn modelId="{3D208724-E358-4D2F-9BE7-F0ED30325BF3}" type="presOf" srcId="{D5891E69-BA5F-4F2B-B322-C43579FDD0DA}" destId="{55C86108-DCB3-4CDB-AC84-E576D6D571C3}" srcOrd="0" destOrd="0" presId="urn:microsoft.com/office/officeart/2005/8/layout/orgChart1"/>
    <dgm:cxn modelId="{B73216B5-5EA6-46C4-ABCF-3A310190B4A2}" type="presOf" srcId="{00DA3539-9A8B-47E6-9452-0A053D0F069F}" destId="{B6BA321B-91BE-4828-91BC-5F050B1D338C}" srcOrd="1" destOrd="0" presId="urn:microsoft.com/office/officeart/2005/8/layout/orgChart1"/>
    <dgm:cxn modelId="{3BCF3E48-B532-47AA-8862-EEA045EA8207}" type="presOf" srcId="{153B84A9-9724-4406-9961-9D4D5B2A6CE4}" destId="{DD365937-CBFD-404B-A6F7-8FA026165E38}" srcOrd="0" destOrd="0" presId="urn:microsoft.com/office/officeart/2005/8/layout/orgChart1"/>
    <dgm:cxn modelId="{0944BD3F-2C21-408B-A715-A733D6743A46}" type="presOf" srcId="{EF9D0C77-96E4-4E8E-91E5-E03EBC244609}" destId="{A9A2D96E-7054-4CFD-9B9A-E14A34696846}" srcOrd="1" destOrd="0" presId="urn:microsoft.com/office/officeart/2005/8/layout/orgChart1"/>
    <dgm:cxn modelId="{49001A5C-D078-48BE-A13C-B0B3D69422CB}" type="presOf" srcId="{343679F7-5BCE-4651-BDA6-8AC283346BDB}" destId="{4BD3FCFE-39D5-46BB-92BE-92373C7B542A}" srcOrd="0" destOrd="0" presId="urn:microsoft.com/office/officeart/2005/8/layout/orgChart1"/>
    <dgm:cxn modelId="{E146CC1C-2047-4A54-812E-7CDB936F80FF}" srcId="{EF9D0C77-96E4-4E8E-91E5-E03EBC244609}" destId="{00DA3539-9A8B-47E6-9452-0A053D0F069F}" srcOrd="2" destOrd="0" parTransId="{343679F7-5BCE-4651-BDA6-8AC283346BDB}" sibTransId="{C816D8DE-F525-4B76-9921-69B483A419CC}"/>
    <dgm:cxn modelId="{29E65591-50F5-4EF4-A79C-1E324155226A}" type="presOf" srcId="{65268830-8284-49D1-BB06-1551B74F3442}" destId="{2FB26F97-BD6A-4EFA-9EA9-42F159D1BF06}" srcOrd="1" destOrd="0" presId="urn:microsoft.com/office/officeart/2005/8/layout/orgChart1"/>
    <dgm:cxn modelId="{BD347E8E-EE5C-4A3B-BFBF-91AB0D134301}" type="presOf" srcId="{2092C2E6-819B-475E-8FBE-263F2BB25A22}" destId="{18C3FD43-B854-482C-8A29-0A0A29450281}" srcOrd="0" destOrd="0" presId="urn:microsoft.com/office/officeart/2005/8/layout/orgChart1"/>
    <dgm:cxn modelId="{48A9497B-03A6-4C36-9177-DCD509A6CD9C}" type="presOf" srcId="{3F9792F3-4068-4E92-B4C4-B716CBE2952A}" destId="{4AF2CF4E-6C43-44B6-BDF6-AAE9B1BDC1B8}" srcOrd="0" destOrd="0" presId="urn:microsoft.com/office/officeart/2005/8/layout/orgChart1"/>
    <dgm:cxn modelId="{38B21CBE-C63F-43FD-816A-3C9D285927EC}" type="presOf" srcId="{451909B8-EABC-49A5-ADF2-236CC96F995E}" destId="{3C2BEF5D-360F-4EAA-B0F2-B2C86D2C0054}" srcOrd="0" destOrd="0" presId="urn:microsoft.com/office/officeart/2005/8/layout/orgChart1"/>
    <dgm:cxn modelId="{9A225D1B-B575-48C3-A1DD-8BEF93A45548}" srcId="{3F9792F3-4068-4E92-B4C4-B716CBE2952A}" destId="{EF9D0C77-96E4-4E8E-91E5-E03EBC244609}" srcOrd="0" destOrd="0" parTransId="{1D8218E2-6468-4A2B-B29D-735159475EEF}" sibTransId="{771F0137-6CEB-4DA7-A18B-587D2B9FBE62}"/>
    <dgm:cxn modelId="{5646EB1E-433F-4FE0-9464-483B64D262C6}" srcId="{EF9D0C77-96E4-4E8E-91E5-E03EBC244609}" destId="{2092C2E6-819B-475E-8FBE-263F2BB25A22}" srcOrd="0" destOrd="0" parTransId="{D5891E69-BA5F-4F2B-B322-C43579FDD0DA}" sibTransId="{0C7DEBDE-F3B1-4217-9D57-62D785FB738E}"/>
    <dgm:cxn modelId="{CB0F5A96-7751-4880-B980-0EAB40512433}" type="presParOf" srcId="{4AF2CF4E-6C43-44B6-BDF6-AAE9B1BDC1B8}" destId="{BF246C81-3B6E-42D2-90DF-121AB7220503}" srcOrd="0" destOrd="0" presId="urn:microsoft.com/office/officeart/2005/8/layout/orgChart1"/>
    <dgm:cxn modelId="{67C9D829-A9B5-45FF-ADEC-F50E88298176}" type="presParOf" srcId="{BF246C81-3B6E-42D2-90DF-121AB7220503}" destId="{CBBE230C-43AC-4290-A1C1-E59911FA0067}" srcOrd="0" destOrd="0" presId="urn:microsoft.com/office/officeart/2005/8/layout/orgChart1"/>
    <dgm:cxn modelId="{9AAF7BAD-239F-4AB0-8E2A-2E5ABD72AB6D}" type="presParOf" srcId="{CBBE230C-43AC-4290-A1C1-E59911FA0067}" destId="{EEF19BC4-EC14-4EF3-A62E-E94E5D14E99F}" srcOrd="0" destOrd="0" presId="urn:microsoft.com/office/officeart/2005/8/layout/orgChart1"/>
    <dgm:cxn modelId="{BA308D4A-8208-42A8-A225-B7948BE25A36}" type="presParOf" srcId="{CBBE230C-43AC-4290-A1C1-E59911FA0067}" destId="{A9A2D96E-7054-4CFD-9B9A-E14A34696846}" srcOrd="1" destOrd="0" presId="urn:microsoft.com/office/officeart/2005/8/layout/orgChart1"/>
    <dgm:cxn modelId="{E14DCFED-F6ED-4BFB-8810-0C707072B03B}" type="presParOf" srcId="{BF246C81-3B6E-42D2-90DF-121AB7220503}" destId="{13181E14-5F5F-4B81-8DF7-990A6E6F6BCE}" srcOrd="1" destOrd="0" presId="urn:microsoft.com/office/officeart/2005/8/layout/orgChart1"/>
    <dgm:cxn modelId="{512F35C8-D2B3-4B65-982D-047930BF0431}" type="presParOf" srcId="{13181E14-5F5F-4B81-8DF7-990A6E6F6BCE}" destId="{55C86108-DCB3-4CDB-AC84-E576D6D571C3}" srcOrd="0" destOrd="0" presId="urn:microsoft.com/office/officeart/2005/8/layout/orgChart1"/>
    <dgm:cxn modelId="{DA52E98F-BCA5-4C96-9A3E-DF04D6769F00}" type="presParOf" srcId="{13181E14-5F5F-4B81-8DF7-990A6E6F6BCE}" destId="{5825B8A4-3659-4E06-88B2-A27499CD1C1F}" srcOrd="1" destOrd="0" presId="urn:microsoft.com/office/officeart/2005/8/layout/orgChart1"/>
    <dgm:cxn modelId="{A9DDC7B4-73BA-4FB4-BB93-270293014CC0}" type="presParOf" srcId="{5825B8A4-3659-4E06-88B2-A27499CD1C1F}" destId="{4F4F18A4-B3B5-406D-A925-730412BD2D50}" srcOrd="0" destOrd="0" presId="urn:microsoft.com/office/officeart/2005/8/layout/orgChart1"/>
    <dgm:cxn modelId="{68DDED57-8B23-45B1-B321-B9807E1F9620}" type="presParOf" srcId="{4F4F18A4-B3B5-406D-A925-730412BD2D50}" destId="{18C3FD43-B854-482C-8A29-0A0A29450281}" srcOrd="0" destOrd="0" presId="urn:microsoft.com/office/officeart/2005/8/layout/orgChart1"/>
    <dgm:cxn modelId="{FDB7F517-4204-4D46-B42E-EE66F2DC708D}" type="presParOf" srcId="{4F4F18A4-B3B5-406D-A925-730412BD2D50}" destId="{C3698667-9B9D-4534-96E5-9F1CA586A6E5}" srcOrd="1" destOrd="0" presId="urn:microsoft.com/office/officeart/2005/8/layout/orgChart1"/>
    <dgm:cxn modelId="{5B436913-2E3C-4E1F-84EB-D3197ED6B9A8}" type="presParOf" srcId="{5825B8A4-3659-4E06-88B2-A27499CD1C1F}" destId="{3791C729-ED02-45D5-89A6-9C77615E4E8F}" srcOrd="1" destOrd="0" presId="urn:microsoft.com/office/officeart/2005/8/layout/orgChart1"/>
    <dgm:cxn modelId="{9CE1E8C9-2478-4259-ADD6-29F69FF40932}" type="presParOf" srcId="{5825B8A4-3659-4E06-88B2-A27499CD1C1F}" destId="{6CF60A67-6BD8-4F39-9A0F-9A631617F44E}" srcOrd="2" destOrd="0" presId="urn:microsoft.com/office/officeart/2005/8/layout/orgChart1"/>
    <dgm:cxn modelId="{B18FB83F-EC78-459C-B2C9-87AB29529EB1}" type="presParOf" srcId="{13181E14-5F5F-4B81-8DF7-990A6E6F6BCE}" destId="{DD365937-CBFD-404B-A6F7-8FA026165E38}" srcOrd="2" destOrd="0" presId="urn:microsoft.com/office/officeart/2005/8/layout/orgChart1"/>
    <dgm:cxn modelId="{1F3B4607-A3B3-4D52-ADB1-B1D81B36E6ED}" type="presParOf" srcId="{13181E14-5F5F-4B81-8DF7-990A6E6F6BCE}" destId="{80050EDF-B3B4-4E40-A6CD-13657CD71BD0}" srcOrd="3" destOrd="0" presId="urn:microsoft.com/office/officeart/2005/8/layout/orgChart1"/>
    <dgm:cxn modelId="{EA84036A-15F8-4482-B111-9206C01A1602}" type="presParOf" srcId="{80050EDF-B3B4-4E40-A6CD-13657CD71BD0}" destId="{E8A701C0-F566-4C70-8CD7-43F4C845291E}" srcOrd="0" destOrd="0" presId="urn:microsoft.com/office/officeart/2005/8/layout/orgChart1"/>
    <dgm:cxn modelId="{6D5202A8-BE6D-4FDF-BD6C-38FCD34077DC}" type="presParOf" srcId="{E8A701C0-F566-4C70-8CD7-43F4C845291E}" destId="{A2A31AF3-14DC-4D6A-8080-D7FEE20FD7BD}" srcOrd="0" destOrd="0" presId="urn:microsoft.com/office/officeart/2005/8/layout/orgChart1"/>
    <dgm:cxn modelId="{2E066D89-8473-459B-B62A-3B488540B8B6}" type="presParOf" srcId="{E8A701C0-F566-4C70-8CD7-43F4C845291E}" destId="{2FB26F97-BD6A-4EFA-9EA9-42F159D1BF06}" srcOrd="1" destOrd="0" presId="urn:microsoft.com/office/officeart/2005/8/layout/orgChart1"/>
    <dgm:cxn modelId="{AA698BC4-F883-4B38-95CD-B4CC8491CF2B}" type="presParOf" srcId="{80050EDF-B3B4-4E40-A6CD-13657CD71BD0}" destId="{99540E08-987C-459D-92B3-8B27D385D575}" srcOrd="1" destOrd="0" presId="urn:microsoft.com/office/officeart/2005/8/layout/orgChart1"/>
    <dgm:cxn modelId="{D850891E-60C0-4DE2-912B-575FDB2E538F}" type="presParOf" srcId="{80050EDF-B3B4-4E40-A6CD-13657CD71BD0}" destId="{C7056C15-A9FE-4E6A-BABD-FB7D1F5459E7}" srcOrd="2" destOrd="0" presId="urn:microsoft.com/office/officeart/2005/8/layout/orgChart1"/>
    <dgm:cxn modelId="{22483FE1-AADF-4202-ACAB-6496A4F023E5}" type="presParOf" srcId="{13181E14-5F5F-4B81-8DF7-990A6E6F6BCE}" destId="{4BD3FCFE-39D5-46BB-92BE-92373C7B542A}" srcOrd="4" destOrd="0" presId="urn:microsoft.com/office/officeart/2005/8/layout/orgChart1"/>
    <dgm:cxn modelId="{A116FBA7-FF9F-457A-B196-45F8CF0D7875}" type="presParOf" srcId="{13181E14-5F5F-4B81-8DF7-990A6E6F6BCE}" destId="{A6098944-A4B8-4568-AD4F-DA8FE124C836}" srcOrd="5" destOrd="0" presId="urn:microsoft.com/office/officeart/2005/8/layout/orgChart1"/>
    <dgm:cxn modelId="{E7A3C8AC-0E45-4BDF-8ED6-2BC4D1A27DF5}" type="presParOf" srcId="{A6098944-A4B8-4568-AD4F-DA8FE124C836}" destId="{818848BF-9AC1-4068-97C4-32A267218C63}" srcOrd="0" destOrd="0" presId="urn:microsoft.com/office/officeart/2005/8/layout/orgChart1"/>
    <dgm:cxn modelId="{44997F56-41AD-4098-B57F-98CD24BA2021}" type="presParOf" srcId="{818848BF-9AC1-4068-97C4-32A267218C63}" destId="{2523E9D2-9E59-4A55-B2AB-213629A6A6DB}" srcOrd="0" destOrd="0" presId="urn:microsoft.com/office/officeart/2005/8/layout/orgChart1"/>
    <dgm:cxn modelId="{7D81BCA3-33C5-4F72-ABD1-75059A267B4E}" type="presParOf" srcId="{818848BF-9AC1-4068-97C4-32A267218C63}" destId="{B6BA321B-91BE-4828-91BC-5F050B1D338C}" srcOrd="1" destOrd="0" presId="urn:microsoft.com/office/officeart/2005/8/layout/orgChart1"/>
    <dgm:cxn modelId="{0FBE3387-9ACA-4455-86F0-143831A897FE}" type="presParOf" srcId="{A6098944-A4B8-4568-AD4F-DA8FE124C836}" destId="{CCBDF9B6-D8C5-4E03-8BC3-453CE38648F7}" srcOrd="1" destOrd="0" presId="urn:microsoft.com/office/officeart/2005/8/layout/orgChart1"/>
    <dgm:cxn modelId="{DE03BA0D-2274-494C-9E22-778DDDBD5625}" type="presParOf" srcId="{A6098944-A4B8-4568-AD4F-DA8FE124C836}" destId="{0A07ECE6-C6BA-49D3-A525-DD0D76B4F6F5}" srcOrd="2" destOrd="0" presId="urn:microsoft.com/office/officeart/2005/8/layout/orgChart1"/>
    <dgm:cxn modelId="{36044CE8-1D9A-4C85-A799-389196CA32D5}" type="presParOf" srcId="{13181E14-5F5F-4B81-8DF7-990A6E6F6BCE}" destId="{4F0FC8CE-B6B1-4904-8F88-56F7BA53B132}" srcOrd="6" destOrd="0" presId="urn:microsoft.com/office/officeart/2005/8/layout/orgChart1"/>
    <dgm:cxn modelId="{F6426305-25D7-46D9-BCA1-C3469E39AEB9}" type="presParOf" srcId="{13181E14-5F5F-4B81-8DF7-990A6E6F6BCE}" destId="{807540CA-4431-4681-9C71-D54E26C2393C}" srcOrd="7" destOrd="0" presId="urn:microsoft.com/office/officeart/2005/8/layout/orgChart1"/>
    <dgm:cxn modelId="{7AC3EF9A-F56A-40E0-B0C6-84B5E75C0C8D}" type="presParOf" srcId="{807540CA-4431-4681-9C71-D54E26C2393C}" destId="{A2E23552-FB2C-42F5-946D-BFEA291859F8}" srcOrd="0" destOrd="0" presId="urn:microsoft.com/office/officeart/2005/8/layout/orgChart1"/>
    <dgm:cxn modelId="{E4D0BE76-5FE2-49A8-8782-D7143D0E0B7E}" type="presParOf" srcId="{A2E23552-FB2C-42F5-946D-BFEA291859F8}" destId="{3C2BEF5D-360F-4EAA-B0F2-B2C86D2C0054}" srcOrd="0" destOrd="0" presId="urn:microsoft.com/office/officeart/2005/8/layout/orgChart1"/>
    <dgm:cxn modelId="{03988225-B9B7-4C13-B9B8-9E35153BF921}" type="presParOf" srcId="{A2E23552-FB2C-42F5-946D-BFEA291859F8}" destId="{51E59C11-443C-428C-8811-8ACD2724056C}" srcOrd="1" destOrd="0" presId="urn:microsoft.com/office/officeart/2005/8/layout/orgChart1"/>
    <dgm:cxn modelId="{2ADA3F10-F155-4204-A077-8823D5E94A41}" type="presParOf" srcId="{807540CA-4431-4681-9C71-D54E26C2393C}" destId="{BCEB715A-E5D0-467F-86FE-6529ADCED567}" srcOrd="1" destOrd="0" presId="urn:microsoft.com/office/officeart/2005/8/layout/orgChart1"/>
    <dgm:cxn modelId="{B8595ABC-963F-430B-B3DE-2581C545FD4C}" type="presParOf" srcId="{807540CA-4431-4681-9C71-D54E26C2393C}" destId="{F04DE101-6BF9-40B9-A066-11C134FB3334}" srcOrd="2" destOrd="0" presId="urn:microsoft.com/office/officeart/2005/8/layout/orgChart1"/>
    <dgm:cxn modelId="{579F098F-8CC2-4DCF-927D-96001CACEC14}" type="presParOf" srcId="{BF246C81-3B6E-42D2-90DF-121AB7220503}" destId="{504953FE-ABCD-494A-A974-4D3CBB5B501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792F3-4068-4E92-B4C4-B716CBE2952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2092C2E6-819B-475E-8FBE-263F2BB25A22}">
      <dgm:prSet phldrT="[Metin]" custT="1"/>
      <dgm:spPr/>
      <dgm:t>
        <a:bodyPr/>
        <a:lstStyle/>
        <a:p>
          <a:pPr algn="ctr"/>
          <a:r>
            <a:rPr lang="tr-TR" sz="2600" dirty="0" smtClean="0"/>
            <a:t>Karşılıklı yarar sağlayan örgütler</a:t>
          </a:r>
        </a:p>
      </dgm:t>
    </dgm:pt>
    <dgm:pt modelId="{D5891E69-BA5F-4F2B-B322-C43579FDD0DA}" type="parTrans" cxnId="{5646EB1E-433F-4FE0-9464-483B64D262C6}">
      <dgm:prSet/>
      <dgm:spPr/>
      <dgm:t>
        <a:bodyPr/>
        <a:lstStyle/>
        <a:p>
          <a:endParaRPr lang="tr-TR"/>
        </a:p>
      </dgm:t>
    </dgm:pt>
    <dgm:pt modelId="{0C7DEBDE-F3B1-4217-9D57-62D785FB738E}" type="sibTrans" cxnId="{5646EB1E-433F-4FE0-9464-483B64D262C6}">
      <dgm:prSet/>
      <dgm:spPr/>
      <dgm:t>
        <a:bodyPr/>
        <a:lstStyle/>
        <a:p>
          <a:endParaRPr lang="tr-TR"/>
        </a:p>
      </dgm:t>
    </dgm:pt>
    <dgm:pt modelId="{4AF2CF4E-6C43-44B6-BDF6-AAE9B1BDC1B8}" type="pres">
      <dgm:prSet presAssocID="{3F9792F3-4068-4E92-B4C4-B716CBE2952A}" presName="hierChild1" presStyleCnt="0">
        <dgm:presLayoutVars>
          <dgm:orgChart val="1"/>
          <dgm:chPref val="1"/>
          <dgm:dir/>
          <dgm:animOne val="branch"/>
          <dgm:animLvl val="lvl"/>
          <dgm:resizeHandles/>
        </dgm:presLayoutVars>
      </dgm:prSet>
      <dgm:spPr/>
      <dgm:t>
        <a:bodyPr/>
        <a:lstStyle/>
        <a:p>
          <a:endParaRPr lang="tr-TR"/>
        </a:p>
      </dgm:t>
    </dgm:pt>
    <dgm:pt modelId="{09C66FE3-84ED-4D71-A083-BCAFE04DE05D}" type="pres">
      <dgm:prSet presAssocID="{2092C2E6-819B-475E-8FBE-263F2BB25A22}" presName="hierRoot1" presStyleCnt="0">
        <dgm:presLayoutVars>
          <dgm:hierBranch val="init"/>
        </dgm:presLayoutVars>
      </dgm:prSet>
      <dgm:spPr/>
    </dgm:pt>
    <dgm:pt modelId="{F6E96786-2EB8-4B3C-94D5-BC5969E39C4A}" type="pres">
      <dgm:prSet presAssocID="{2092C2E6-819B-475E-8FBE-263F2BB25A22}" presName="rootComposite1" presStyleCnt="0"/>
      <dgm:spPr/>
    </dgm:pt>
    <dgm:pt modelId="{1EB9B273-9A8A-4F70-AEAC-1B4DDB591A2A}" type="pres">
      <dgm:prSet presAssocID="{2092C2E6-819B-475E-8FBE-263F2BB25A22}" presName="rootText1" presStyleLbl="node0" presStyleIdx="0" presStyleCnt="1" custScaleY="269322" custLinFactY="-92621" custLinFactNeighborX="-6660" custLinFactNeighborY="-100000">
        <dgm:presLayoutVars>
          <dgm:chPref val="3"/>
        </dgm:presLayoutVars>
      </dgm:prSet>
      <dgm:spPr/>
      <dgm:t>
        <a:bodyPr/>
        <a:lstStyle/>
        <a:p>
          <a:endParaRPr lang="tr-TR"/>
        </a:p>
      </dgm:t>
    </dgm:pt>
    <dgm:pt modelId="{FF01FA7D-6413-4BDF-A20D-9E3D84D89938}" type="pres">
      <dgm:prSet presAssocID="{2092C2E6-819B-475E-8FBE-263F2BB25A22}" presName="rootConnector1" presStyleLbl="node1" presStyleIdx="0" presStyleCnt="0"/>
      <dgm:spPr/>
      <dgm:t>
        <a:bodyPr/>
        <a:lstStyle/>
        <a:p>
          <a:endParaRPr lang="tr-TR"/>
        </a:p>
      </dgm:t>
    </dgm:pt>
    <dgm:pt modelId="{C23FCD9B-5F6D-425B-AA27-9F0824C9CB6B}" type="pres">
      <dgm:prSet presAssocID="{2092C2E6-819B-475E-8FBE-263F2BB25A22}" presName="hierChild2" presStyleCnt="0"/>
      <dgm:spPr/>
    </dgm:pt>
    <dgm:pt modelId="{DEC4C22C-46F6-4674-85A6-182E782C3A8E}" type="pres">
      <dgm:prSet presAssocID="{2092C2E6-819B-475E-8FBE-263F2BB25A22}" presName="hierChild3" presStyleCnt="0"/>
      <dgm:spPr/>
    </dgm:pt>
  </dgm:ptLst>
  <dgm:cxnLst>
    <dgm:cxn modelId="{6D5A095A-8B33-4ABF-8BCD-590192A088B6}" type="presOf" srcId="{2092C2E6-819B-475E-8FBE-263F2BB25A22}" destId="{FF01FA7D-6413-4BDF-A20D-9E3D84D89938}" srcOrd="1" destOrd="0" presId="urn:microsoft.com/office/officeart/2005/8/layout/orgChart1"/>
    <dgm:cxn modelId="{8CE299A4-6220-4B36-B887-C18487E60C09}" type="presOf" srcId="{2092C2E6-819B-475E-8FBE-263F2BB25A22}" destId="{1EB9B273-9A8A-4F70-AEAC-1B4DDB591A2A}" srcOrd="0" destOrd="0" presId="urn:microsoft.com/office/officeart/2005/8/layout/orgChart1"/>
    <dgm:cxn modelId="{B06329CF-6686-4856-AA56-D752E6B4A8C7}" type="presOf" srcId="{3F9792F3-4068-4E92-B4C4-B716CBE2952A}" destId="{4AF2CF4E-6C43-44B6-BDF6-AAE9B1BDC1B8}" srcOrd="0" destOrd="0" presId="urn:microsoft.com/office/officeart/2005/8/layout/orgChart1"/>
    <dgm:cxn modelId="{5646EB1E-433F-4FE0-9464-483B64D262C6}" srcId="{3F9792F3-4068-4E92-B4C4-B716CBE2952A}" destId="{2092C2E6-819B-475E-8FBE-263F2BB25A22}" srcOrd="0" destOrd="0" parTransId="{D5891E69-BA5F-4F2B-B322-C43579FDD0DA}" sibTransId="{0C7DEBDE-F3B1-4217-9D57-62D785FB738E}"/>
    <dgm:cxn modelId="{CDD414D9-00F9-4A68-830E-D45F438C7AF9}" type="presParOf" srcId="{4AF2CF4E-6C43-44B6-BDF6-AAE9B1BDC1B8}" destId="{09C66FE3-84ED-4D71-A083-BCAFE04DE05D}" srcOrd="0" destOrd="0" presId="urn:microsoft.com/office/officeart/2005/8/layout/orgChart1"/>
    <dgm:cxn modelId="{F83002D0-86BA-4FCA-90A1-1071DDC165CB}" type="presParOf" srcId="{09C66FE3-84ED-4D71-A083-BCAFE04DE05D}" destId="{F6E96786-2EB8-4B3C-94D5-BC5969E39C4A}" srcOrd="0" destOrd="0" presId="urn:microsoft.com/office/officeart/2005/8/layout/orgChart1"/>
    <dgm:cxn modelId="{B4B724DB-5204-44E0-8FA0-590C64C3ABC3}" type="presParOf" srcId="{F6E96786-2EB8-4B3C-94D5-BC5969E39C4A}" destId="{1EB9B273-9A8A-4F70-AEAC-1B4DDB591A2A}" srcOrd="0" destOrd="0" presId="urn:microsoft.com/office/officeart/2005/8/layout/orgChart1"/>
    <dgm:cxn modelId="{906BC577-CA30-451F-90BA-7672D277F06C}" type="presParOf" srcId="{F6E96786-2EB8-4B3C-94D5-BC5969E39C4A}" destId="{FF01FA7D-6413-4BDF-A20D-9E3D84D89938}" srcOrd="1" destOrd="0" presId="urn:microsoft.com/office/officeart/2005/8/layout/orgChart1"/>
    <dgm:cxn modelId="{76E70A84-FD46-40E0-BFE7-FC63C7078DF9}" type="presParOf" srcId="{09C66FE3-84ED-4D71-A083-BCAFE04DE05D}" destId="{C23FCD9B-5F6D-425B-AA27-9F0824C9CB6B}" srcOrd="1" destOrd="0" presId="urn:microsoft.com/office/officeart/2005/8/layout/orgChart1"/>
    <dgm:cxn modelId="{FB51707C-782D-4F3D-9DCE-EE6E97AE4E51}" type="presParOf" srcId="{09C66FE3-84ED-4D71-A083-BCAFE04DE05D}" destId="{DEC4C22C-46F6-4674-85A6-182E782C3A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792F3-4068-4E92-B4C4-B716CBE2952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00DA3539-9A8B-47E6-9452-0A053D0F069F}">
      <dgm:prSet phldrT="[Metin]" custT="1"/>
      <dgm:spPr/>
      <dgm:t>
        <a:bodyPr/>
        <a:lstStyle/>
        <a:p>
          <a:r>
            <a:rPr lang="tr-TR" sz="2600" dirty="0" smtClean="0"/>
            <a:t>Hizmet örgütleri</a:t>
          </a:r>
          <a:endParaRPr lang="tr-TR" sz="2600" dirty="0"/>
        </a:p>
      </dgm:t>
    </dgm:pt>
    <dgm:pt modelId="{343679F7-5BCE-4651-BDA6-8AC283346BDB}" type="parTrans" cxnId="{E146CC1C-2047-4A54-812E-7CDB936F80FF}">
      <dgm:prSet/>
      <dgm:spPr/>
      <dgm:t>
        <a:bodyPr/>
        <a:lstStyle/>
        <a:p>
          <a:endParaRPr lang="tr-TR"/>
        </a:p>
      </dgm:t>
    </dgm:pt>
    <dgm:pt modelId="{C816D8DE-F525-4B76-9921-69B483A419CC}" type="sibTrans" cxnId="{E146CC1C-2047-4A54-812E-7CDB936F80FF}">
      <dgm:prSet/>
      <dgm:spPr/>
      <dgm:t>
        <a:bodyPr/>
        <a:lstStyle/>
        <a:p>
          <a:endParaRPr lang="tr-TR"/>
        </a:p>
      </dgm:t>
    </dgm:pt>
    <dgm:pt modelId="{4AF2CF4E-6C43-44B6-BDF6-AAE9B1BDC1B8}" type="pres">
      <dgm:prSet presAssocID="{3F9792F3-4068-4E92-B4C4-B716CBE2952A}" presName="hierChild1" presStyleCnt="0">
        <dgm:presLayoutVars>
          <dgm:orgChart val="1"/>
          <dgm:chPref val="1"/>
          <dgm:dir/>
          <dgm:animOne val="branch"/>
          <dgm:animLvl val="lvl"/>
          <dgm:resizeHandles/>
        </dgm:presLayoutVars>
      </dgm:prSet>
      <dgm:spPr/>
      <dgm:t>
        <a:bodyPr/>
        <a:lstStyle/>
        <a:p>
          <a:endParaRPr lang="tr-TR"/>
        </a:p>
      </dgm:t>
    </dgm:pt>
    <dgm:pt modelId="{60A5579B-BF2C-4A78-8C28-17DDB7A2ACCE}" type="pres">
      <dgm:prSet presAssocID="{00DA3539-9A8B-47E6-9452-0A053D0F069F}" presName="hierRoot1" presStyleCnt="0">
        <dgm:presLayoutVars>
          <dgm:hierBranch val="init"/>
        </dgm:presLayoutVars>
      </dgm:prSet>
      <dgm:spPr/>
    </dgm:pt>
    <dgm:pt modelId="{5BBDEACA-8E85-4327-ACB4-4ADBD74691E5}" type="pres">
      <dgm:prSet presAssocID="{00DA3539-9A8B-47E6-9452-0A053D0F069F}" presName="rootComposite1" presStyleCnt="0"/>
      <dgm:spPr/>
    </dgm:pt>
    <dgm:pt modelId="{741A35EA-8B3E-441A-B57C-3B3D1288763B}" type="pres">
      <dgm:prSet presAssocID="{00DA3539-9A8B-47E6-9452-0A053D0F069F}" presName="rootText1" presStyleLbl="node0" presStyleIdx="0" presStyleCnt="1">
        <dgm:presLayoutVars>
          <dgm:chPref val="3"/>
        </dgm:presLayoutVars>
      </dgm:prSet>
      <dgm:spPr/>
      <dgm:t>
        <a:bodyPr/>
        <a:lstStyle/>
        <a:p>
          <a:endParaRPr lang="tr-TR"/>
        </a:p>
      </dgm:t>
    </dgm:pt>
    <dgm:pt modelId="{04F4E7FB-763E-47CF-979F-A2343D9A317A}" type="pres">
      <dgm:prSet presAssocID="{00DA3539-9A8B-47E6-9452-0A053D0F069F}" presName="rootConnector1" presStyleLbl="node1" presStyleIdx="0" presStyleCnt="0"/>
      <dgm:spPr/>
      <dgm:t>
        <a:bodyPr/>
        <a:lstStyle/>
        <a:p>
          <a:endParaRPr lang="tr-TR"/>
        </a:p>
      </dgm:t>
    </dgm:pt>
    <dgm:pt modelId="{81A66DAB-A4A7-419E-9566-6E0E775C5ADB}" type="pres">
      <dgm:prSet presAssocID="{00DA3539-9A8B-47E6-9452-0A053D0F069F}" presName="hierChild2" presStyleCnt="0"/>
      <dgm:spPr/>
    </dgm:pt>
    <dgm:pt modelId="{41D24832-62C2-49D0-B13D-31A40D49B044}" type="pres">
      <dgm:prSet presAssocID="{00DA3539-9A8B-47E6-9452-0A053D0F069F}" presName="hierChild3" presStyleCnt="0"/>
      <dgm:spPr/>
    </dgm:pt>
  </dgm:ptLst>
  <dgm:cxnLst>
    <dgm:cxn modelId="{53EC61EB-394E-4F3F-B6C2-50EEE50A7C97}" type="presOf" srcId="{00DA3539-9A8B-47E6-9452-0A053D0F069F}" destId="{04F4E7FB-763E-47CF-979F-A2343D9A317A}" srcOrd="1" destOrd="0" presId="urn:microsoft.com/office/officeart/2005/8/layout/orgChart1"/>
    <dgm:cxn modelId="{5D78E482-F55C-49B6-888D-19FF287B1428}" type="presOf" srcId="{3F9792F3-4068-4E92-B4C4-B716CBE2952A}" destId="{4AF2CF4E-6C43-44B6-BDF6-AAE9B1BDC1B8}" srcOrd="0" destOrd="0" presId="urn:microsoft.com/office/officeart/2005/8/layout/orgChart1"/>
    <dgm:cxn modelId="{E146CC1C-2047-4A54-812E-7CDB936F80FF}" srcId="{3F9792F3-4068-4E92-B4C4-B716CBE2952A}" destId="{00DA3539-9A8B-47E6-9452-0A053D0F069F}" srcOrd="0" destOrd="0" parTransId="{343679F7-5BCE-4651-BDA6-8AC283346BDB}" sibTransId="{C816D8DE-F525-4B76-9921-69B483A419CC}"/>
    <dgm:cxn modelId="{E36DD6C4-65A9-41DF-A283-166D5C8441A1}" type="presOf" srcId="{00DA3539-9A8B-47E6-9452-0A053D0F069F}" destId="{741A35EA-8B3E-441A-B57C-3B3D1288763B}" srcOrd="0" destOrd="0" presId="urn:microsoft.com/office/officeart/2005/8/layout/orgChart1"/>
    <dgm:cxn modelId="{79137092-494A-4F54-A582-6466D57F0410}" type="presParOf" srcId="{4AF2CF4E-6C43-44B6-BDF6-AAE9B1BDC1B8}" destId="{60A5579B-BF2C-4A78-8C28-17DDB7A2ACCE}" srcOrd="0" destOrd="0" presId="urn:microsoft.com/office/officeart/2005/8/layout/orgChart1"/>
    <dgm:cxn modelId="{1AA6BB1B-C077-4D35-A599-CFC959537527}" type="presParOf" srcId="{60A5579B-BF2C-4A78-8C28-17DDB7A2ACCE}" destId="{5BBDEACA-8E85-4327-ACB4-4ADBD74691E5}" srcOrd="0" destOrd="0" presId="urn:microsoft.com/office/officeart/2005/8/layout/orgChart1"/>
    <dgm:cxn modelId="{500C7D3E-7F49-4D9B-BBE3-ECA6D0B7BD43}" type="presParOf" srcId="{5BBDEACA-8E85-4327-ACB4-4ADBD74691E5}" destId="{741A35EA-8B3E-441A-B57C-3B3D1288763B}" srcOrd="0" destOrd="0" presId="urn:microsoft.com/office/officeart/2005/8/layout/orgChart1"/>
    <dgm:cxn modelId="{92D42066-3348-48BA-9179-35CFD2B98304}" type="presParOf" srcId="{5BBDEACA-8E85-4327-ACB4-4ADBD74691E5}" destId="{04F4E7FB-763E-47CF-979F-A2343D9A317A}" srcOrd="1" destOrd="0" presId="urn:microsoft.com/office/officeart/2005/8/layout/orgChart1"/>
    <dgm:cxn modelId="{D9DA9B95-8373-45AD-BED0-2E835E67AC36}" type="presParOf" srcId="{60A5579B-BF2C-4A78-8C28-17DDB7A2ACCE}" destId="{81A66DAB-A4A7-419E-9566-6E0E775C5ADB}" srcOrd="1" destOrd="0" presId="urn:microsoft.com/office/officeart/2005/8/layout/orgChart1"/>
    <dgm:cxn modelId="{6505A437-C8EB-49A2-8CAD-B3CCBE4B065A}" type="presParOf" srcId="{60A5579B-BF2C-4A78-8C28-17DDB7A2ACCE}" destId="{41D24832-62C2-49D0-B13D-31A40D49B04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9792F3-4068-4E92-B4C4-B716CBE2952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451909B8-EABC-49A5-ADF2-236CC96F995E}">
      <dgm:prSet custT="1"/>
      <dgm:spPr/>
      <dgm:t>
        <a:bodyPr/>
        <a:lstStyle/>
        <a:p>
          <a:r>
            <a:rPr lang="tr-TR" sz="2600" dirty="0" smtClean="0"/>
            <a:t>Kamu yararına çalışan örgütler</a:t>
          </a:r>
          <a:endParaRPr lang="tr-TR" sz="2600" dirty="0"/>
        </a:p>
      </dgm:t>
    </dgm:pt>
    <dgm:pt modelId="{C1677DC3-93ED-49C7-9B11-2C4C43ADE0D7}" type="parTrans" cxnId="{57E22A47-766A-4CA2-BF53-E2BA2BA64C0D}">
      <dgm:prSet/>
      <dgm:spPr/>
      <dgm:t>
        <a:bodyPr/>
        <a:lstStyle/>
        <a:p>
          <a:endParaRPr lang="tr-TR"/>
        </a:p>
      </dgm:t>
    </dgm:pt>
    <dgm:pt modelId="{AACF9798-701A-43F9-A085-9F049851C57D}" type="sibTrans" cxnId="{57E22A47-766A-4CA2-BF53-E2BA2BA64C0D}">
      <dgm:prSet/>
      <dgm:spPr/>
      <dgm:t>
        <a:bodyPr/>
        <a:lstStyle/>
        <a:p>
          <a:endParaRPr lang="tr-TR"/>
        </a:p>
      </dgm:t>
    </dgm:pt>
    <dgm:pt modelId="{4AF2CF4E-6C43-44B6-BDF6-AAE9B1BDC1B8}" type="pres">
      <dgm:prSet presAssocID="{3F9792F3-4068-4E92-B4C4-B716CBE2952A}" presName="hierChild1" presStyleCnt="0">
        <dgm:presLayoutVars>
          <dgm:orgChart val="1"/>
          <dgm:chPref val="1"/>
          <dgm:dir/>
          <dgm:animOne val="branch"/>
          <dgm:animLvl val="lvl"/>
          <dgm:resizeHandles/>
        </dgm:presLayoutVars>
      </dgm:prSet>
      <dgm:spPr/>
      <dgm:t>
        <a:bodyPr/>
        <a:lstStyle/>
        <a:p>
          <a:endParaRPr lang="tr-TR"/>
        </a:p>
      </dgm:t>
    </dgm:pt>
    <dgm:pt modelId="{D1D9BEAB-E255-4B0F-AC15-E1C3E71AD201}" type="pres">
      <dgm:prSet presAssocID="{451909B8-EABC-49A5-ADF2-236CC96F995E}" presName="hierRoot1" presStyleCnt="0">
        <dgm:presLayoutVars>
          <dgm:hierBranch val="init"/>
        </dgm:presLayoutVars>
      </dgm:prSet>
      <dgm:spPr/>
    </dgm:pt>
    <dgm:pt modelId="{0A1756D3-EF96-4CC1-907B-23081C9B8CA8}" type="pres">
      <dgm:prSet presAssocID="{451909B8-EABC-49A5-ADF2-236CC96F995E}" presName="rootComposite1" presStyleCnt="0"/>
      <dgm:spPr/>
    </dgm:pt>
    <dgm:pt modelId="{6FCD2421-39F2-4FA6-B7A0-430ECCC9D2F0}" type="pres">
      <dgm:prSet presAssocID="{451909B8-EABC-49A5-ADF2-236CC96F995E}" presName="rootText1" presStyleLbl="node0" presStyleIdx="0" presStyleCnt="1">
        <dgm:presLayoutVars>
          <dgm:chPref val="3"/>
        </dgm:presLayoutVars>
      </dgm:prSet>
      <dgm:spPr/>
      <dgm:t>
        <a:bodyPr/>
        <a:lstStyle/>
        <a:p>
          <a:endParaRPr lang="tr-TR"/>
        </a:p>
      </dgm:t>
    </dgm:pt>
    <dgm:pt modelId="{B78756CA-E79D-447C-9471-A5B50E00979F}" type="pres">
      <dgm:prSet presAssocID="{451909B8-EABC-49A5-ADF2-236CC96F995E}" presName="rootConnector1" presStyleLbl="node1" presStyleIdx="0" presStyleCnt="0"/>
      <dgm:spPr/>
      <dgm:t>
        <a:bodyPr/>
        <a:lstStyle/>
        <a:p>
          <a:endParaRPr lang="tr-TR"/>
        </a:p>
      </dgm:t>
    </dgm:pt>
    <dgm:pt modelId="{5C6B8942-804C-4A0D-A64A-9370ADF656E2}" type="pres">
      <dgm:prSet presAssocID="{451909B8-EABC-49A5-ADF2-236CC96F995E}" presName="hierChild2" presStyleCnt="0"/>
      <dgm:spPr/>
    </dgm:pt>
    <dgm:pt modelId="{91F6CE2B-97FA-4B58-9B1C-153C23308A19}" type="pres">
      <dgm:prSet presAssocID="{451909B8-EABC-49A5-ADF2-236CC96F995E}" presName="hierChild3" presStyleCnt="0"/>
      <dgm:spPr/>
    </dgm:pt>
  </dgm:ptLst>
  <dgm:cxnLst>
    <dgm:cxn modelId="{71EE4B2A-7D0B-4E07-A4BE-A46E2A9B98C3}" type="presOf" srcId="{451909B8-EABC-49A5-ADF2-236CC96F995E}" destId="{B78756CA-E79D-447C-9471-A5B50E00979F}" srcOrd="1" destOrd="0" presId="urn:microsoft.com/office/officeart/2005/8/layout/orgChart1"/>
    <dgm:cxn modelId="{57E22A47-766A-4CA2-BF53-E2BA2BA64C0D}" srcId="{3F9792F3-4068-4E92-B4C4-B716CBE2952A}" destId="{451909B8-EABC-49A5-ADF2-236CC96F995E}" srcOrd="0" destOrd="0" parTransId="{C1677DC3-93ED-49C7-9B11-2C4C43ADE0D7}" sibTransId="{AACF9798-701A-43F9-A085-9F049851C57D}"/>
    <dgm:cxn modelId="{64456575-CD05-41ED-AF84-BBD9ABF76A03}" type="presOf" srcId="{3F9792F3-4068-4E92-B4C4-B716CBE2952A}" destId="{4AF2CF4E-6C43-44B6-BDF6-AAE9B1BDC1B8}" srcOrd="0" destOrd="0" presId="urn:microsoft.com/office/officeart/2005/8/layout/orgChart1"/>
    <dgm:cxn modelId="{1C16398C-97C7-4FD8-84EC-2784255BFDED}" type="presOf" srcId="{451909B8-EABC-49A5-ADF2-236CC96F995E}" destId="{6FCD2421-39F2-4FA6-B7A0-430ECCC9D2F0}" srcOrd="0" destOrd="0" presId="urn:microsoft.com/office/officeart/2005/8/layout/orgChart1"/>
    <dgm:cxn modelId="{929670C5-D0B2-4698-999D-89EFC1A2BC97}" type="presParOf" srcId="{4AF2CF4E-6C43-44B6-BDF6-AAE9B1BDC1B8}" destId="{D1D9BEAB-E255-4B0F-AC15-E1C3E71AD201}" srcOrd="0" destOrd="0" presId="urn:microsoft.com/office/officeart/2005/8/layout/orgChart1"/>
    <dgm:cxn modelId="{C9EF09C3-5AA0-4C59-A723-EF1B3C87BE56}" type="presParOf" srcId="{D1D9BEAB-E255-4B0F-AC15-E1C3E71AD201}" destId="{0A1756D3-EF96-4CC1-907B-23081C9B8CA8}" srcOrd="0" destOrd="0" presId="urn:microsoft.com/office/officeart/2005/8/layout/orgChart1"/>
    <dgm:cxn modelId="{91A6EA99-697F-4502-BC5F-78666ABE0894}" type="presParOf" srcId="{0A1756D3-EF96-4CC1-907B-23081C9B8CA8}" destId="{6FCD2421-39F2-4FA6-B7A0-430ECCC9D2F0}" srcOrd="0" destOrd="0" presId="urn:microsoft.com/office/officeart/2005/8/layout/orgChart1"/>
    <dgm:cxn modelId="{8679E061-7843-410F-9799-E734F178E9A2}" type="presParOf" srcId="{0A1756D3-EF96-4CC1-907B-23081C9B8CA8}" destId="{B78756CA-E79D-447C-9471-A5B50E00979F}" srcOrd="1" destOrd="0" presId="urn:microsoft.com/office/officeart/2005/8/layout/orgChart1"/>
    <dgm:cxn modelId="{3F1F66F2-4CC9-4D6F-B321-FC3E0CF77431}" type="presParOf" srcId="{D1D9BEAB-E255-4B0F-AC15-E1C3E71AD201}" destId="{5C6B8942-804C-4A0D-A64A-9370ADF656E2}" srcOrd="1" destOrd="0" presId="urn:microsoft.com/office/officeart/2005/8/layout/orgChart1"/>
    <dgm:cxn modelId="{831EF31F-E0E6-4006-B467-DE23F11410D6}" type="presParOf" srcId="{D1D9BEAB-E255-4B0F-AC15-E1C3E71AD201}" destId="{91F6CE2B-97FA-4B58-9B1C-153C23308A1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60FBB2-E64F-4E68-8A71-494D7845C7F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A041B9BD-4304-46CE-B495-91397CC164EF}">
      <dgm:prSet phldrT="[Metin]"/>
      <dgm:spPr/>
      <dgm:t>
        <a:bodyPr/>
        <a:lstStyle/>
        <a:p>
          <a:r>
            <a:rPr lang="tr-TR" b="1" dirty="0" smtClean="0"/>
            <a:t>Mülkiyet Açısından Örgütler</a:t>
          </a:r>
          <a:endParaRPr lang="tr-TR" b="1" dirty="0"/>
        </a:p>
      </dgm:t>
    </dgm:pt>
    <dgm:pt modelId="{BF6978B7-58F2-46D8-88F7-E184DC0DAC10}" type="parTrans" cxnId="{49E2510B-2720-453E-8954-97352DDB5E9A}">
      <dgm:prSet/>
      <dgm:spPr/>
      <dgm:t>
        <a:bodyPr/>
        <a:lstStyle/>
        <a:p>
          <a:endParaRPr lang="tr-TR"/>
        </a:p>
      </dgm:t>
    </dgm:pt>
    <dgm:pt modelId="{EFE98619-8531-4009-8BCE-95CC04CC49EF}" type="sibTrans" cxnId="{49E2510B-2720-453E-8954-97352DDB5E9A}">
      <dgm:prSet/>
      <dgm:spPr/>
      <dgm:t>
        <a:bodyPr/>
        <a:lstStyle/>
        <a:p>
          <a:endParaRPr lang="tr-TR"/>
        </a:p>
      </dgm:t>
    </dgm:pt>
    <dgm:pt modelId="{AEEB996F-C11D-4E1E-A600-957D750B66F2}">
      <dgm:prSet phldrT="[Metin]"/>
      <dgm:spPr/>
      <dgm:t>
        <a:bodyPr/>
        <a:lstStyle/>
        <a:p>
          <a:r>
            <a:rPr lang="tr-TR" dirty="0" smtClean="0"/>
            <a:t>Özel mülkiyete sahip örgütler</a:t>
          </a:r>
          <a:endParaRPr lang="tr-TR" dirty="0"/>
        </a:p>
      </dgm:t>
    </dgm:pt>
    <dgm:pt modelId="{A55FC088-F97B-492A-B4D5-AA2FF8F299B1}" type="parTrans" cxnId="{FADC7DD5-E44C-4B2A-996A-3775DFFFF46A}">
      <dgm:prSet/>
      <dgm:spPr/>
      <dgm:t>
        <a:bodyPr/>
        <a:lstStyle/>
        <a:p>
          <a:endParaRPr lang="tr-TR"/>
        </a:p>
      </dgm:t>
    </dgm:pt>
    <dgm:pt modelId="{C81B4E0D-9F93-4FE4-8D77-0E13BCE10508}" type="sibTrans" cxnId="{FADC7DD5-E44C-4B2A-996A-3775DFFFF46A}">
      <dgm:prSet/>
      <dgm:spPr/>
      <dgm:t>
        <a:bodyPr/>
        <a:lstStyle/>
        <a:p>
          <a:endParaRPr lang="tr-TR"/>
        </a:p>
      </dgm:t>
    </dgm:pt>
    <dgm:pt modelId="{4A2B8E71-4AB1-4746-9008-63275F9D65C7}">
      <dgm:prSet phldrT="[Metin]"/>
      <dgm:spPr/>
      <dgm:t>
        <a:bodyPr/>
        <a:lstStyle/>
        <a:p>
          <a:r>
            <a:rPr lang="tr-TR" dirty="0" smtClean="0"/>
            <a:t>Kamu mülkiyetine sahip örgütler</a:t>
          </a:r>
          <a:endParaRPr lang="tr-TR" dirty="0"/>
        </a:p>
      </dgm:t>
    </dgm:pt>
    <dgm:pt modelId="{271B822D-D695-41E1-9BB5-8221060DC823}" type="parTrans" cxnId="{A1EAD27C-E920-46A7-A030-F7B70C56F555}">
      <dgm:prSet/>
      <dgm:spPr/>
      <dgm:t>
        <a:bodyPr/>
        <a:lstStyle/>
        <a:p>
          <a:endParaRPr lang="tr-TR"/>
        </a:p>
      </dgm:t>
    </dgm:pt>
    <dgm:pt modelId="{1BF1EDA3-83BA-43A6-9F2A-1A8E96CFF259}" type="sibTrans" cxnId="{A1EAD27C-E920-46A7-A030-F7B70C56F555}">
      <dgm:prSet/>
      <dgm:spPr/>
      <dgm:t>
        <a:bodyPr/>
        <a:lstStyle/>
        <a:p>
          <a:endParaRPr lang="tr-TR"/>
        </a:p>
      </dgm:t>
    </dgm:pt>
    <dgm:pt modelId="{BA7D6B1E-B12E-4CC7-B993-415F91CEC702}">
      <dgm:prSet phldrT="[Metin]"/>
      <dgm:spPr/>
      <dgm:t>
        <a:bodyPr/>
        <a:lstStyle/>
        <a:p>
          <a:r>
            <a:rPr lang="tr-TR" dirty="0" smtClean="0"/>
            <a:t>Karma mülkiyete sahip örgütler</a:t>
          </a:r>
          <a:endParaRPr lang="tr-TR" dirty="0"/>
        </a:p>
      </dgm:t>
    </dgm:pt>
    <dgm:pt modelId="{48F0A544-0759-4A4C-8E5B-1FE772097739}" type="parTrans" cxnId="{5F6370C0-79BA-4F8C-B121-A2F2ED9B884C}">
      <dgm:prSet/>
      <dgm:spPr/>
      <dgm:t>
        <a:bodyPr/>
        <a:lstStyle/>
        <a:p>
          <a:endParaRPr lang="tr-TR"/>
        </a:p>
      </dgm:t>
    </dgm:pt>
    <dgm:pt modelId="{6EE7747F-EC2B-42D9-8116-4BEC0522F6D8}" type="sibTrans" cxnId="{5F6370C0-79BA-4F8C-B121-A2F2ED9B884C}">
      <dgm:prSet/>
      <dgm:spPr/>
      <dgm:t>
        <a:bodyPr/>
        <a:lstStyle/>
        <a:p>
          <a:endParaRPr lang="tr-TR"/>
        </a:p>
      </dgm:t>
    </dgm:pt>
    <dgm:pt modelId="{8DBAA09D-6FF0-4A94-BDDD-9959DB4C6505}" type="pres">
      <dgm:prSet presAssocID="{7E60FBB2-E64F-4E68-8A71-494D7845C7F4}" presName="hierChild1" presStyleCnt="0">
        <dgm:presLayoutVars>
          <dgm:orgChart val="1"/>
          <dgm:chPref val="1"/>
          <dgm:dir/>
          <dgm:animOne val="branch"/>
          <dgm:animLvl val="lvl"/>
          <dgm:resizeHandles/>
        </dgm:presLayoutVars>
      </dgm:prSet>
      <dgm:spPr/>
      <dgm:t>
        <a:bodyPr/>
        <a:lstStyle/>
        <a:p>
          <a:endParaRPr lang="tr-TR"/>
        </a:p>
      </dgm:t>
    </dgm:pt>
    <dgm:pt modelId="{B8B2EB70-7D7D-4E93-8B80-FBB1672007D2}" type="pres">
      <dgm:prSet presAssocID="{A041B9BD-4304-46CE-B495-91397CC164EF}" presName="hierRoot1" presStyleCnt="0">
        <dgm:presLayoutVars>
          <dgm:hierBranch val="init"/>
        </dgm:presLayoutVars>
      </dgm:prSet>
      <dgm:spPr/>
    </dgm:pt>
    <dgm:pt modelId="{5DC90C05-24A0-454F-AA7D-A017B5801274}" type="pres">
      <dgm:prSet presAssocID="{A041B9BD-4304-46CE-B495-91397CC164EF}" presName="rootComposite1" presStyleCnt="0"/>
      <dgm:spPr/>
    </dgm:pt>
    <dgm:pt modelId="{185D63AE-480D-45A3-B23B-0500B8C764A6}" type="pres">
      <dgm:prSet presAssocID="{A041B9BD-4304-46CE-B495-91397CC164EF}" presName="rootText1" presStyleLbl="node0" presStyleIdx="0" presStyleCnt="1">
        <dgm:presLayoutVars>
          <dgm:chPref val="3"/>
        </dgm:presLayoutVars>
      </dgm:prSet>
      <dgm:spPr/>
      <dgm:t>
        <a:bodyPr/>
        <a:lstStyle/>
        <a:p>
          <a:endParaRPr lang="tr-TR"/>
        </a:p>
      </dgm:t>
    </dgm:pt>
    <dgm:pt modelId="{B393F6B2-9743-4D58-A5A5-DAD6E96369EA}" type="pres">
      <dgm:prSet presAssocID="{A041B9BD-4304-46CE-B495-91397CC164EF}" presName="rootConnector1" presStyleLbl="node1" presStyleIdx="0" presStyleCnt="0"/>
      <dgm:spPr/>
      <dgm:t>
        <a:bodyPr/>
        <a:lstStyle/>
        <a:p>
          <a:endParaRPr lang="tr-TR"/>
        </a:p>
      </dgm:t>
    </dgm:pt>
    <dgm:pt modelId="{CF0EB798-D52F-4032-8476-8A78CE52C95B}" type="pres">
      <dgm:prSet presAssocID="{A041B9BD-4304-46CE-B495-91397CC164EF}" presName="hierChild2" presStyleCnt="0"/>
      <dgm:spPr/>
    </dgm:pt>
    <dgm:pt modelId="{1A1B78F1-7BDD-4E66-813E-F94EA028E688}" type="pres">
      <dgm:prSet presAssocID="{A55FC088-F97B-492A-B4D5-AA2FF8F299B1}" presName="Name37" presStyleLbl="parChTrans1D2" presStyleIdx="0" presStyleCnt="3"/>
      <dgm:spPr/>
      <dgm:t>
        <a:bodyPr/>
        <a:lstStyle/>
        <a:p>
          <a:endParaRPr lang="tr-TR"/>
        </a:p>
      </dgm:t>
    </dgm:pt>
    <dgm:pt modelId="{B5E545EA-3A1A-4E60-AA9E-7508F4BE79C4}" type="pres">
      <dgm:prSet presAssocID="{AEEB996F-C11D-4E1E-A600-957D750B66F2}" presName="hierRoot2" presStyleCnt="0">
        <dgm:presLayoutVars>
          <dgm:hierBranch val="init"/>
        </dgm:presLayoutVars>
      </dgm:prSet>
      <dgm:spPr/>
    </dgm:pt>
    <dgm:pt modelId="{A5842AAC-1F31-492D-AE06-FB3982A1926E}" type="pres">
      <dgm:prSet presAssocID="{AEEB996F-C11D-4E1E-A600-957D750B66F2}" presName="rootComposite" presStyleCnt="0"/>
      <dgm:spPr/>
    </dgm:pt>
    <dgm:pt modelId="{E2F17DF0-0206-4CC8-B9E9-60C730EA3246}" type="pres">
      <dgm:prSet presAssocID="{AEEB996F-C11D-4E1E-A600-957D750B66F2}" presName="rootText" presStyleLbl="node2" presStyleIdx="0" presStyleCnt="3">
        <dgm:presLayoutVars>
          <dgm:chPref val="3"/>
        </dgm:presLayoutVars>
      </dgm:prSet>
      <dgm:spPr/>
      <dgm:t>
        <a:bodyPr/>
        <a:lstStyle/>
        <a:p>
          <a:endParaRPr lang="tr-TR"/>
        </a:p>
      </dgm:t>
    </dgm:pt>
    <dgm:pt modelId="{111D606C-7737-45CD-B0ED-A17C06E90DCF}" type="pres">
      <dgm:prSet presAssocID="{AEEB996F-C11D-4E1E-A600-957D750B66F2}" presName="rootConnector" presStyleLbl="node2" presStyleIdx="0" presStyleCnt="3"/>
      <dgm:spPr/>
      <dgm:t>
        <a:bodyPr/>
        <a:lstStyle/>
        <a:p>
          <a:endParaRPr lang="tr-TR"/>
        </a:p>
      </dgm:t>
    </dgm:pt>
    <dgm:pt modelId="{6DAF68F7-797E-47B4-8848-7490821B2C61}" type="pres">
      <dgm:prSet presAssocID="{AEEB996F-C11D-4E1E-A600-957D750B66F2}" presName="hierChild4" presStyleCnt="0"/>
      <dgm:spPr/>
    </dgm:pt>
    <dgm:pt modelId="{6B1F3B8B-9FAA-419E-A216-62517E8E4E88}" type="pres">
      <dgm:prSet presAssocID="{AEEB996F-C11D-4E1E-A600-957D750B66F2}" presName="hierChild5" presStyleCnt="0"/>
      <dgm:spPr/>
    </dgm:pt>
    <dgm:pt modelId="{AD3A1323-5118-4666-84B9-7CF31492EBC5}" type="pres">
      <dgm:prSet presAssocID="{271B822D-D695-41E1-9BB5-8221060DC823}" presName="Name37" presStyleLbl="parChTrans1D2" presStyleIdx="1" presStyleCnt="3"/>
      <dgm:spPr/>
      <dgm:t>
        <a:bodyPr/>
        <a:lstStyle/>
        <a:p>
          <a:endParaRPr lang="tr-TR"/>
        </a:p>
      </dgm:t>
    </dgm:pt>
    <dgm:pt modelId="{7E37A348-D632-4A04-8E9C-7FC5D9161831}" type="pres">
      <dgm:prSet presAssocID="{4A2B8E71-4AB1-4746-9008-63275F9D65C7}" presName="hierRoot2" presStyleCnt="0">
        <dgm:presLayoutVars>
          <dgm:hierBranch val="init"/>
        </dgm:presLayoutVars>
      </dgm:prSet>
      <dgm:spPr/>
    </dgm:pt>
    <dgm:pt modelId="{6D0D5A53-CD34-4411-8A5C-03C4FE2A8EDE}" type="pres">
      <dgm:prSet presAssocID="{4A2B8E71-4AB1-4746-9008-63275F9D65C7}" presName="rootComposite" presStyleCnt="0"/>
      <dgm:spPr/>
    </dgm:pt>
    <dgm:pt modelId="{5706E893-BB63-4E76-A1D9-16AE06D0A9CA}" type="pres">
      <dgm:prSet presAssocID="{4A2B8E71-4AB1-4746-9008-63275F9D65C7}" presName="rootText" presStyleLbl="node2" presStyleIdx="1" presStyleCnt="3">
        <dgm:presLayoutVars>
          <dgm:chPref val="3"/>
        </dgm:presLayoutVars>
      </dgm:prSet>
      <dgm:spPr/>
      <dgm:t>
        <a:bodyPr/>
        <a:lstStyle/>
        <a:p>
          <a:endParaRPr lang="tr-TR"/>
        </a:p>
      </dgm:t>
    </dgm:pt>
    <dgm:pt modelId="{FA508A34-0AAB-4D4E-B730-3A46F10004CF}" type="pres">
      <dgm:prSet presAssocID="{4A2B8E71-4AB1-4746-9008-63275F9D65C7}" presName="rootConnector" presStyleLbl="node2" presStyleIdx="1" presStyleCnt="3"/>
      <dgm:spPr/>
      <dgm:t>
        <a:bodyPr/>
        <a:lstStyle/>
        <a:p>
          <a:endParaRPr lang="tr-TR"/>
        </a:p>
      </dgm:t>
    </dgm:pt>
    <dgm:pt modelId="{E7E0E297-306F-4EFA-8871-378D3CD12283}" type="pres">
      <dgm:prSet presAssocID="{4A2B8E71-4AB1-4746-9008-63275F9D65C7}" presName="hierChild4" presStyleCnt="0"/>
      <dgm:spPr/>
    </dgm:pt>
    <dgm:pt modelId="{70DE064F-96A6-4D0F-94C4-FEEBCCC62CE7}" type="pres">
      <dgm:prSet presAssocID="{4A2B8E71-4AB1-4746-9008-63275F9D65C7}" presName="hierChild5" presStyleCnt="0"/>
      <dgm:spPr/>
    </dgm:pt>
    <dgm:pt modelId="{12AB21CC-F674-4FCF-BBCA-EF475FDD9989}" type="pres">
      <dgm:prSet presAssocID="{48F0A544-0759-4A4C-8E5B-1FE772097739}" presName="Name37" presStyleLbl="parChTrans1D2" presStyleIdx="2" presStyleCnt="3"/>
      <dgm:spPr/>
      <dgm:t>
        <a:bodyPr/>
        <a:lstStyle/>
        <a:p>
          <a:endParaRPr lang="tr-TR"/>
        </a:p>
      </dgm:t>
    </dgm:pt>
    <dgm:pt modelId="{09B1B3E7-51A1-42D6-A4DF-BA98D6EE934D}" type="pres">
      <dgm:prSet presAssocID="{BA7D6B1E-B12E-4CC7-B993-415F91CEC702}" presName="hierRoot2" presStyleCnt="0">
        <dgm:presLayoutVars>
          <dgm:hierBranch val="init"/>
        </dgm:presLayoutVars>
      </dgm:prSet>
      <dgm:spPr/>
    </dgm:pt>
    <dgm:pt modelId="{3EACC24B-E366-4526-9E5F-52D968A6D933}" type="pres">
      <dgm:prSet presAssocID="{BA7D6B1E-B12E-4CC7-B993-415F91CEC702}" presName="rootComposite" presStyleCnt="0"/>
      <dgm:spPr/>
    </dgm:pt>
    <dgm:pt modelId="{0614F601-2E29-4D13-AA09-90ACF56B1A4E}" type="pres">
      <dgm:prSet presAssocID="{BA7D6B1E-B12E-4CC7-B993-415F91CEC702}" presName="rootText" presStyleLbl="node2" presStyleIdx="2" presStyleCnt="3">
        <dgm:presLayoutVars>
          <dgm:chPref val="3"/>
        </dgm:presLayoutVars>
      </dgm:prSet>
      <dgm:spPr/>
      <dgm:t>
        <a:bodyPr/>
        <a:lstStyle/>
        <a:p>
          <a:endParaRPr lang="tr-TR"/>
        </a:p>
      </dgm:t>
    </dgm:pt>
    <dgm:pt modelId="{1DF78D0C-C42C-4DFF-93B5-B14DF696AFD2}" type="pres">
      <dgm:prSet presAssocID="{BA7D6B1E-B12E-4CC7-B993-415F91CEC702}" presName="rootConnector" presStyleLbl="node2" presStyleIdx="2" presStyleCnt="3"/>
      <dgm:spPr/>
      <dgm:t>
        <a:bodyPr/>
        <a:lstStyle/>
        <a:p>
          <a:endParaRPr lang="tr-TR"/>
        </a:p>
      </dgm:t>
    </dgm:pt>
    <dgm:pt modelId="{B8AA8CE0-137D-4BC9-B8EC-698499DB4A58}" type="pres">
      <dgm:prSet presAssocID="{BA7D6B1E-B12E-4CC7-B993-415F91CEC702}" presName="hierChild4" presStyleCnt="0"/>
      <dgm:spPr/>
    </dgm:pt>
    <dgm:pt modelId="{9796F03E-57BC-46EA-848B-763BDA3E8264}" type="pres">
      <dgm:prSet presAssocID="{BA7D6B1E-B12E-4CC7-B993-415F91CEC702}" presName="hierChild5" presStyleCnt="0"/>
      <dgm:spPr/>
    </dgm:pt>
    <dgm:pt modelId="{B1B42140-ADB8-4A06-BA38-C6F2A6F5EA66}" type="pres">
      <dgm:prSet presAssocID="{A041B9BD-4304-46CE-B495-91397CC164EF}" presName="hierChild3" presStyleCnt="0"/>
      <dgm:spPr/>
    </dgm:pt>
  </dgm:ptLst>
  <dgm:cxnLst>
    <dgm:cxn modelId="{4BA6AC7B-902D-4DC6-9F3F-AC2CD1C534B1}" type="presOf" srcId="{4A2B8E71-4AB1-4746-9008-63275F9D65C7}" destId="{FA508A34-0AAB-4D4E-B730-3A46F10004CF}" srcOrd="1" destOrd="0" presId="urn:microsoft.com/office/officeart/2005/8/layout/orgChart1"/>
    <dgm:cxn modelId="{FADC7DD5-E44C-4B2A-996A-3775DFFFF46A}" srcId="{A041B9BD-4304-46CE-B495-91397CC164EF}" destId="{AEEB996F-C11D-4E1E-A600-957D750B66F2}" srcOrd="0" destOrd="0" parTransId="{A55FC088-F97B-492A-B4D5-AA2FF8F299B1}" sibTransId="{C81B4E0D-9F93-4FE4-8D77-0E13BCE10508}"/>
    <dgm:cxn modelId="{0A865EF6-CF6A-4F38-9123-06E3616D31A7}" type="presOf" srcId="{48F0A544-0759-4A4C-8E5B-1FE772097739}" destId="{12AB21CC-F674-4FCF-BBCA-EF475FDD9989}" srcOrd="0" destOrd="0" presId="urn:microsoft.com/office/officeart/2005/8/layout/orgChart1"/>
    <dgm:cxn modelId="{5F6370C0-79BA-4F8C-B121-A2F2ED9B884C}" srcId="{A041B9BD-4304-46CE-B495-91397CC164EF}" destId="{BA7D6B1E-B12E-4CC7-B993-415F91CEC702}" srcOrd="2" destOrd="0" parTransId="{48F0A544-0759-4A4C-8E5B-1FE772097739}" sibTransId="{6EE7747F-EC2B-42D9-8116-4BEC0522F6D8}"/>
    <dgm:cxn modelId="{A1EAD27C-E920-46A7-A030-F7B70C56F555}" srcId="{A041B9BD-4304-46CE-B495-91397CC164EF}" destId="{4A2B8E71-4AB1-4746-9008-63275F9D65C7}" srcOrd="1" destOrd="0" parTransId="{271B822D-D695-41E1-9BB5-8221060DC823}" sibTransId="{1BF1EDA3-83BA-43A6-9F2A-1A8E96CFF259}"/>
    <dgm:cxn modelId="{49E2510B-2720-453E-8954-97352DDB5E9A}" srcId="{7E60FBB2-E64F-4E68-8A71-494D7845C7F4}" destId="{A041B9BD-4304-46CE-B495-91397CC164EF}" srcOrd="0" destOrd="0" parTransId="{BF6978B7-58F2-46D8-88F7-E184DC0DAC10}" sibTransId="{EFE98619-8531-4009-8BCE-95CC04CC49EF}"/>
    <dgm:cxn modelId="{23852BEA-759D-48E7-9951-2CDCDE7B32A4}" type="presOf" srcId="{7E60FBB2-E64F-4E68-8A71-494D7845C7F4}" destId="{8DBAA09D-6FF0-4A94-BDDD-9959DB4C6505}" srcOrd="0" destOrd="0" presId="urn:microsoft.com/office/officeart/2005/8/layout/orgChart1"/>
    <dgm:cxn modelId="{0DE3C2CE-F065-4D98-AEFF-81E07262B3B6}" type="presOf" srcId="{A041B9BD-4304-46CE-B495-91397CC164EF}" destId="{185D63AE-480D-45A3-B23B-0500B8C764A6}" srcOrd="0" destOrd="0" presId="urn:microsoft.com/office/officeart/2005/8/layout/orgChart1"/>
    <dgm:cxn modelId="{200B6A3F-7047-41EC-A28B-894D775FA4D5}" type="presOf" srcId="{4A2B8E71-4AB1-4746-9008-63275F9D65C7}" destId="{5706E893-BB63-4E76-A1D9-16AE06D0A9CA}" srcOrd="0" destOrd="0" presId="urn:microsoft.com/office/officeart/2005/8/layout/orgChart1"/>
    <dgm:cxn modelId="{827E132F-7108-4B71-9769-8F1157620DB2}" type="presOf" srcId="{A041B9BD-4304-46CE-B495-91397CC164EF}" destId="{B393F6B2-9743-4D58-A5A5-DAD6E96369EA}" srcOrd="1" destOrd="0" presId="urn:microsoft.com/office/officeart/2005/8/layout/orgChart1"/>
    <dgm:cxn modelId="{309A1CD8-78CF-4ABF-B225-76008A305B86}" type="presOf" srcId="{A55FC088-F97B-492A-B4D5-AA2FF8F299B1}" destId="{1A1B78F1-7BDD-4E66-813E-F94EA028E688}" srcOrd="0" destOrd="0" presId="urn:microsoft.com/office/officeart/2005/8/layout/orgChart1"/>
    <dgm:cxn modelId="{0567D795-4436-4D5F-8B68-64237486EDC2}" type="presOf" srcId="{AEEB996F-C11D-4E1E-A600-957D750B66F2}" destId="{111D606C-7737-45CD-B0ED-A17C06E90DCF}" srcOrd="1" destOrd="0" presId="urn:microsoft.com/office/officeart/2005/8/layout/orgChart1"/>
    <dgm:cxn modelId="{4BFFCF1C-4070-4707-9916-0955A8599D81}" type="presOf" srcId="{271B822D-D695-41E1-9BB5-8221060DC823}" destId="{AD3A1323-5118-4666-84B9-7CF31492EBC5}" srcOrd="0" destOrd="0" presId="urn:microsoft.com/office/officeart/2005/8/layout/orgChart1"/>
    <dgm:cxn modelId="{C1578D95-D3BD-45A9-AE11-2E2E17B72BEE}" type="presOf" srcId="{BA7D6B1E-B12E-4CC7-B993-415F91CEC702}" destId="{1DF78D0C-C42C-4DFF-93B5-B14DF696AFD2}" srcOrd="1" destOrd="0" presId="urn:microsoft.com/office/officeart/2005/8/layout/orgChart1"/>
    <dgm:cxn modelId="{CE84C461-5271-4B82-BA06-4493336772B7}" type="presOf" srcId="{AEEB996F-C11D-4E1E-A600-957D750B66F2}" destId="{E2F17DF0-0206-4CC8-B9E9-60C730EA3246}" srcOrd="0" destOrd="0" presId="urn:microsoft.com/office/officeart/2005/8/layout/orgChart1"/>
    <dgm:cxn modelId="{E0169D8B-25E1-4CFB-972D-13D6321688C6}" type="presOf" srcId="{BA7D6B1E-B12E-4CC7-B993-415F91CEC702}" destId="{0614F601-2E29-4D13-AA09-90ACF56B1A4E}" srcOrd="0" destOrd="0" presId="urn:microsoft.com/office/officeart/2005/8/layout/orgChart1"/>
    <dgm:cxn modelId="{D08D5696-E754-4A68-AD39-516194B0AECE}" type="presParOf" srcId="{8DBAA09D-6FF0-4A94-BDDD-9959DB4C6505}" destId="{B8B2EB70-7D7D-4E93-8B80-FBB1672007D2}" srcOrd="0" destOrd="0" presId="urn:microsoft.com/office/officeart/2005/8/layout/orgChart1"/>
    <dgm:cxn modelId="{B8579E3C-27F3-4A59-B021-9FB1799AD618}" type="presParOf" srcId="{B8B2EB70-7D7D-4E93-8B80-FBB1672007D2}" destId="{5DC90C05-24A0-454F-AA7D-A017B5801274}" srcOrd="0" destOrd="0" presId="urn:microsoft.com/office/officeart/2005/8/layout/orgChart1"/>
    <dgm:cxn modelId="{F116D4E0-5E8E-46C7-BFEF-C30D1DFAEB04}" type="presParOf" srcId="{5DC90C05-24A0-454F-AA7D-A017B5801274}" destId="{185D63AE-480D-45A3-B23B-0500B8C764A6}" srcOrd="0" destOrd="0" presId="urn:microsoft.com/office/officeart/2005/8/layout/orgChart1"/>
    <dgm:cxn modelId="{F53240ED-195A-40E7-8240-3476E54188D5}" type="presParOf" srcId="{5DC90C05-24A0-454F-AA7D-A017B5801274}" destId="{B393F6B2-9743-4D58-A5A5-DAD6E96369EA}" srcOrd="1" destOrd="0" presId="urn:microsoft.com/office/officeart/2005/8/layout/orgChart1"/>
    <dgm:cxn modelId="{AB46D07F-014E-421B-8EAE-E19DAC942BDF}" type="presParOf" srcId="{B8B2EB70-7D7D-4E93-8B80-FBB1672007D2}" destId="{CF0EB798-D52F-4032-8476-8A78CE52C95B}" srcOrd="1" destOrd="0" presId="urn:microsoft.com/office/officeart/2005/8/layout/orgChart1"/>
    <dgm:cxn modelId="{AA5F268A-26AB-4972-9BE0-62BBECFB507C}" type="presParOf" srcId="{CF0EB798-D52F-4032-8476-8A78CE52C95B}" destId="{1A1B78F1-7BDD-4E66-813E-F94EA028E688}" srcOrd="0" destOrd="0" presId="urn:microsoft.com/office/officeart/2005/8/layout/orgChart1"/>
    <dgm:cxn modelId="{9AC21A8C-2773-4F8C-9E60-A3E13A9A6B1E}" type="presParOf" srcId="{CF0EB798-D52F-4032-8476-8A78CE52C95B}" destId="{B5E545EA-3A1A-4E60-AA9E-7508F4BE79C4}" srcOrd="1" destOrd="0" presId="urn:microsoft.com/office/officeart/2005/8/layout/orgChart1"/>
    <dgm:cxn modelId="{035CA4D6-5BC1-40EE-93E4-5124148C4771}" type="presParOf" srcId="{B5E545EA-3A1A-4E60-AA9E-7508F4BE79C4}" destId="{A5842AAC-1F31-492D-AE06-FB3982A1926E}" srcOrd="0" destOrd="0" presId="urn:microsoft.com/office/officeart/2005/8/layout/orgChart1"/>
    <dgm:cxn modelId="{DA3CDE32-6F00-440F-9495-ADF37E4DC768}" type="presParOf" srcId="{A5842AAC-1F31-492D-AE06-FB3982A1926E}" destId="{E2F17DF0-0206-4CC8-B9E9-60C730EA3246}" srcOrd="0" destOrd="0" presId="urn:microsoft.com/office/officeart/2005/8/layout/orgChart1"/>
    <dgm:cxn modelId="{7A8EA329-E669-4D9D-959C-632D51558068}" type="presParOf" srcId="{A5842AAC-1F31-492D-AE06-FB3982A1926E}" destId="{111D606C-7737-45CD-B0ED-A17C06E90DCF}" srcOrd="1" destOrd="0" presId="urn:microsoft.com/office/officeart/2005/8/layout/orgChart1"/>
    <dgm:cxn modelId="{2BB0B908-01CC-40E0-A73F-EB501FBAA5B2}" type="presParOf" srcId="{B5E545EA-3A1A-4E60-AA9E-7508F4BE79C4}" destId="{6DAF68F7-797E-47B4-8848-7490821B2C61}" srcOrd="1" destOrd="0" presId="urn:microsoft.com/office/officeart/2005/8/layout/orgChart1"/>
    <dgm:cxn modelId="{DDF1C1D2-2C52-45B2-9464-E95DF39EA255}" type="presParOf" srcId="{B5E545EA-3A1A-4E60-AA9E-7508F4BE79C4}" destId="{6B1F3B8B-9FAA-419E-A216-62517E8E4E88}" srcOrd="2" destOrd="0" presId="urn:microsoft.com/office/officeart/2005/8/layout/orgChart1"/>
    <dgm:cxn modelId="{D2E3F162-20D8-4E04-ABC1-B7BBB5E40CB4}" type="presParOf" srcId="{CF0EB798-D52F-4032-8476-8A78CE52C95B}" destId="{AD3A1323-5118-4666-84B9-7CF31492EBC5}" srcOrd="2" destOrd="0" presId="urn:microsoft.com/office/officeart/2005/8/layout/orgChart1"/>
    <dgm:cxn modelId="{4DB99D78-F78D-4783-8F11-760C74B8F412}" type="presParOf" srcId="{CF0EB798-D52F-4032-8476-8A78CE52C95B}" destId="{7E37A348-D632-4A04-8E9C-7FC5D9161831}" srcOrd="3" destOrd="0" presId="urn:microsoft.com/office/officeart/2005/8/layout/orgChart1"/>
    <dgm:cxn modelId="{F19CFBB8-0B36-4C05-93BC-955B36479F28}" type="presParOf" srcId="{7E37A348-D632-4A04-8E9C-7FC5D9161831}" destId="{6D0D5A53-CD34-4411-8A5C-03C4FE2A8EDE}" srcOrd="0" destOrd="0" presId="urn:microsoft.com/office/officeart/2005/8/layout/orgChart1"/>
    <dgm:cxn modelId="{1FD0F6DB-BBBB-4597-AC69-5D9954F201E0}" type="presParOf" srcId="{6D0D5A53-CD34-4411-8A5C-03C4FE2A8EDE}" destId="{5706E893-BB63-4E76-A1D9-16AE06D0A9CA}" srcOrd="0" destOrd="0" presId="urn:microsoft.com/office/officeart/2005/8/layout/orgChart1"/>
    <dgm:cxn modelId="{E763832A-487E-4E99-BFC7-7FA3C096DF9D}" type="presParOf" srcId="{6D0D5A53-CD34-4411-8A5C-03C4FE2A8EDE}" destId="{FA508A34-0AAB-4D4E-B730-3A46F10004CF}" srcOrd="1" destOrd="0" presId="urn:microsoft.com/office/officeart/2005/8/layout/orgChart1"/>
    <dgm:cxn modelId="{FB571292-0CDF-46D9-8167-6445124ECFE7}" type="presParOf" srcId="{7E37A348-D632-4A04-8E9C-7FC5D9161831}" destId="{E7E0E297-306F-4EFA-8871-378D3CD12283}" srcOrd="1" destOrd="0" presId="urn:microsoft.com/office/officeart/2005/8/layout/orgChart1"/>
    <dgm:cxn modelId="{3EA2960A-5D96-419A-AF37-76DFFD0D0174}" type="presParOf" srcId="{7E37A348-D632-4A04-8E9C-7FC5D9161831}" destId="{70DE064F-96A6-4D0F-94C4-FEEBCCC62CE7}" srcOrd="2" destOrd="0" presId="urn:microsoft.com/office/officeart/2005/8/layout/orgChart1"/>
    <dgm:cxn modelId="{745163C7-3D53-4A83-90C0-B7588F4905DF}" type="presParOf" srcId="{CF0EB798-D52F-4032-8476-8A78CE52C95B}" destId="{12AB21CC-F674-4FCF-BBCA-EF475FDD9989}" srcOrd="4" destOrd="0" presId="urn:microsoft.com/office/officeart/2005/8/layout/orgChart1"/>
    <dgm:cxn modelId="{76CE19E3-8CC3-40A0-A11A-BC88733C96EA}" type="presParOf" srcId="{CF0EB798-D52F-4032-8476-8A78CE52C95B}" destId="{09B1B3E7-51A1-42D6-A4DF-BA98D6EE934D}" srcOrd="5" destOrd="0" presId="urn:microsoft.com/office/officeart/2005/8/layout/orgChart1"/>
    <dgm:cxn modelId="{0ED7C49E-910C-4A02-97F0-29048D60D930}" type="presParOf" srcId="{09B1B3E7-51A1-42D6-A4DF-BA98D6EE934D}" destId="{3EACC24B-E366-4526-9E5F-52D968A6D933}" srcOrd="0" destOrd="0" presId="urn:microsoft.com/office/officeart/2005/8/layout/orgChart1"/>
    <dgm:cxn modelId="{7498F83A-CFA3-4AB7-8648-165D446BEFDA}" type="presParOf" srcId="{3EACC24B-E366-4526-9E5F-52D968A6D933}" destId="{0614F601-2E29-4D13-AA09-90ACF56B1A4E}" srcOrd="0" destOrd="0" presId="urn:microsoft.com/office/officeart/2005/8/layout/orgChart1"/>
    <dgm:cxn modelId="{60EF3244-B9DE-4200-AB1A-BA23DA860DC7}" type="presParOf" srcId="{3EACC24B-E366-4526-9E5F-52D968A6D933}" destId="{1DF78D0C-C42C-4DFF-93B5-B14DF696AFD2}" srcOrd="1" destOrd="0" presId="urn:microsoft.com/office/officeart/2005/8/layout/orgChart1"/>
    <dgm:cxn modelId="{F8341C89-B5AD-4DDD-A8B8-DBF6CD34D6DE}" type="presParOf" srcId="{09B1B3E7-51A1-42D6-A4DF-BA98D6EE934D}" destId="{B8AA8CE0-137D-4BC9-B8EC-698499DB4A58}" srcOrd="1" destOrd="0" presId="urn:microsoft.com/office/officeart/2005/8/layout/orgChart1"/>
    <dgm:cxn modelId="{4F14C192-78FE-4356-BFA9-6ED2495BD65E}" type="presParOf" srcId="{09B1B3E7-51A1-42D6-A4DF-BA98D6EE934D}" destId="{9796F03E-57BC-46EA-848B-763BDA3E8264}" srcOrd="2" destOrd="0" presId="urn:microsoft.com/office/officeart/2005/8/layout/orgChart1"/>
    <dgm:cxn modelId="{055F781A-E675-469E-873F-7860C3CBD0B3}" type="presParOf" srcId="{B8B2EB70-7D7D-4E93-8B80-FBB1672007D2}" destId="{B1B42140-ADB8-4A06-BA38-C6F2A6F5EA6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541F8D-8232-4391-9FF3-1A8BEEAE7E5C}"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39A5EFF4-B6F4-445B-90B3-B8294201953D}">
      <dgm:prSet phldrT="[Metin]" custT="1"/>
      <dgm:spPr/>
      <dgm:t>
        <a:bodyPr/>
        <a:lstStyle/>
        <a:p>
          <a:r>
            <a:rPr lang="tr-TR" sz="2800" b="1" dirty="0" smtClean="0"/>
            <a:t>Sosyal Boyut Bakımından Örgütler</a:t>
          </a:r>
          <a:endParaRPr lang="tr-TR" sz="2800" b="1" dirty="0"/>
        </a:p>
      </dgm:t>
    </dgm:pt>
    <dgm:pt modelId="{83F61C2B-5DA0-4AFD-B1C7-BE938820018A}" type="parTrans" cxnId="{0708D09A-D9DC-47D7-B60E-6A3F7E70BD6D}">
      <dgm:prSet/>
      <dgm:spPr/>
      <dgm:t>
        <a:bodyPr/>
        <a:lstStyle/>
        <a:p>
          <a:endParaRPr lang="tr-TR"/>
        </a:p>
      </dgm:t>
    </dgm:pt>
    <dgm:pt modelId="{E2608BBA-B5B3-4536-8B96-4C2E3D05CD24}" type="sibTrans" cxnId="{0708D09A-D9DC-47D7-B60E-6A3F7E70BD6D}">
      <dgm:prSet/>
      <dgm:spPr/>
      <dgm:t>
        <a:bodyPr/>
        <a:lstStyle/>
        <a:p>
          <a:endParaRPr lang="tr-TR"/>
        </a:p>
      </dgm:t>
    </dgm:pt>
    <dgm:pt modelId="{804C0ED6-F0F6-414D-8AF9-F090B321E1E7}">
      <dgm:prSet phldrT="[Metin]"/>
      <dgm:spPr/>
      <dgm:t>
        <a:bodyPr/>
        <a:lstStyle/>
        <a:p>
          <a:r>
            <a:rPr lang="tr-TR" dirty="0" smtClean="0"/>
            <a:t>Ekonomik örgütler</a:t>
          </a:r>
          <a:endParaRPr lang="tr-TR" dirty="0"/>
        </a:p>
      </dgm:t>
    </dgm:pt>
    <dgm:pt modelId="{2893BA2D-0330-4897-B697-4A90F0E33C08}" type="parTrans" cxnId="{2F1595F3-A637-469D-8BFF-1369E8389A11}">
      <dgm:prSet/>
      <dgm:spPr/>
      <dgm:t>
        <a:bodyPr/>
        <a:lstStyle/>
        <a:p>
          <a:endParaRPr lang="tr-TR"/>
        </a:p>
      </dgm:t>
    </dgm:pt>
    <dgm:pt modelId="{7D9CA1A7-F8CA-442A-9BE8-7322545679C5}" type="sibTrans" cxnId="{2F1595F3-A637-469D-8BFF-1369E8389A11}">
      <dgm:prSet/>
      <dgm:spPr/>
      <dgm:t>
        <a:bodyPr/>
        <a:lstStyle/>
        <a:p>
          <a:endParaRPr lang="tr-TR"/>
        </a:p>
      </dgm:t>
    </dgm:pt>
    <dgm:pt modelId="{0A0CD45C-E1A4-42C3-9B43-85BFE3FCEFB1}">
      <dgm:prSet phldrT="[Metin]"/>
      <dgm:spPr/>
      <dgm:t>
        <a:bodyPr/>
        <a:lstStyle/>
        <a:p>
          <a:r>
            <a:rPr lang="tr-TR" dirty="0" smtClean="0"/>
            <a:t>Politik Örgütler</a:t>
          </a:r>
          <a:endParaRPr lang="tr-TR" dirty="0"/>
        </a:p>
      </dgm:t>
    </dgm:pt>
    <dgm:pt modelId="{54328537-2FB9-4DCF-934B-10E0CBFFD084}" type="parTrans" cxnId="{255A0831-A1A4-45C0-931C-BB78A30B5460}">
      <dgm:prSet/>
      <dgm:spPr/>
      <dgm:t>
        <a:bodyPr/>
        <a:lstStyle/>
        <a:p>
          <a:endParaRPr lang="tr-TR"/>
        </a:p>
      </dgm:t>
    </dgm:pt>
    <dgm:pt modelId="{B4AC42D2-721A-4BCE-BF87-E97B60DEEC7E}" type="sibTrans" cxnId="{255A0831-A1A4-45C0-931C-BB78A30B5460}">
      <dgm:prSet/>
      <dgm:spPr/>
      <dgm:t>
        <a:bodyPr/>
        <a:lstStyle/>
        <a:p>
          <a:endParaRPr lang="tr-TR"/>
        </a:p>
      </dgm:t>
    </dgm:pt>
    <dgm:pt modelId="{7F5E74C6-1A1F-4A62-A0EC-DEF3E8178782}">
      <dgm:prSet phldrT="[Metin]"/>
      <dgm:spPr/>
      <dgm:t>
        <a:bodyPr/>
        <a:lstStyle/>
        <a:p>
          <a:r>
            <a:rPr lang="tr-TR" dirty="0" smtClean="0"/>
            <a:t>Bütünleştirici Örgütler</a:t>
          </a:r>
          <a:endParaRPr lang="tr-TR" dirty="0"/>
        </a:p>
      </dgm:t>
    </dgm:pt>
    <dgm:pt modelId="{236BED37-148D-4056-949D-49845704C0A7}" type="parTrans" cxnId="{5F1B2F17-EB23-4142-9ED6-1B764CE40CEE}">
      <dgm:prSet/>
      <dgm:spPr/>
      <dgm:t>
        <a:bodyPr/>
        <a:lstStyle/>
        <a:p>
          <a:endParaRPr lang="tr-TR"/>
        </a:p>
      </dgm:t>
    </dgm:pt>
    <dgm:pt modelId="{9F780948-FD49-4AA3-A912-2F97931963C1}" type="sibTrans" cxnId="{5F1B2F17-EB23-4142-9ED6-1B764CE40CEE}">
      <dgm:prSet/>
      <dgm:spPr/>
      <dgm:t>
        <a:bodyPr/>
        <a:lstStyle/>
        <a:p>
          <a:endParaRPr lang="tr-TR"/>
        </a:p>
      </dgm:t>
    </dgm:pt>
    <dgm:pt modelId="{B354AC80-1A46-4BF3-9DC0-8F94D47278EE}">
      <dgm:prSet/>
      <dgm:spPr/>
      <dgm:t>
        <a:bodyPr/>
        <a:lstStyle/>
        <a:p>
          <a:r>
            <a:rPr lang="tr-TR" dirty="0" smtClean="0"/>
            <a:t>Sürdürümcü Örgütler</a:t>
          </a:r>
          <a:endParaRPr lang="tr-TR" dirty="0"/>
        </a:p>
      </dgm:t>
    </dgm:pt>
    <dgm:pt modelId="{324FAEB7-9015-49D5-A618-A185F33EE0AC}" type="parTrans" cxnId="{13F7FF2C-C23F-475E-9B24-04FEB8091C00}">
      <dgm:prSet/>
      <dgm:spPr/>
      <dgm:t>
        <a:bodyPr/>
        <a:lstStyle/>
        <a:p>
          <a:endParaRPr lang="tr-TR"/>
        </a:p>
      </dgm:t>
    </dgm:pt>
    <dgm:pt modelId="{57EE8C54-956C-478E-B1AF-1F1100FA01FA}" type="sibTrans" cxnId="{13F7FF2C-C23F-475E-9B24-04FEB8091C00}">
      <dgm:prSet/>
      <dgm:spPr/>
      <dgm:t>
        <a:bodyPr/>
        <a:lstStyle/>
        <a:p>
          <a:endParaRPr lang="tr-TR"/>
        </a:p>
      </dgm:t>
    </dgm:pt>
    <dgm:pt modelId="{BEB079D6-C5D8-4D50-8DB6-327C9F04D66C}" type="pres">
      <dgm:prSet presAssocID="{FB541F8D-8232-4391-9FF3-1A8BEEAE7E5C}" presName="hierChild1" presStyleCnt="0">
        <dgm:presLayoutVars>
          <dgm:orgChart val="1"/>
          <dgm:chPref val="1"/>
          <dgm:dir/>
          <dgm:animOne val="branch"/>
          <dgm:animLvl val="lvl"/>
          <dgm:resizeHandles/>
        </dgm:presLayoutVars>
      </dgm:prSet>
      <dgm:spPr/>
      <dgm:t>
        <a:bodyPr/>
        <a:lstStyle/>
        <a:p>
          <a:endParaRPr lang="tr-TR"/>
        </a:p>
      </dgm:t>
    </dgm:pt>
    <dgm:pt modelId="{D9400529-F72C-477B-9B97-B0DDCDAEAB3A}" type="pres">
      <dgm:prSet presAssocID="{39A5EFF4-B6F4-445B-90B3-B8294201953D}" presName="hierRoot1" presStyleCnt="0">
        <dgm:presLayoutVars>
          <dgm:hierBranch val="init"/>
        </dgm:presLayoutVars>
      </dgm:prSet>
      <dgm:spPr/>
    </dgm:pt>
    <dgm:pt modelId="{36408D93-069B-4A2A-A34C-E8FBF5FD8893}" type="pres">
      <dgm:prSet presAssocID="{39A5EFF4-B6F4-445B-90B3-B8294201953D}" presName="rootComposite1" presStyleCnt="0"/>
      <dgm:spPr/>
    </dgm:pt>
    <dgm:pt modelId="{3CA7EFF7-AF4A-4213-A64F-E0C994516385}" type="pres">
      <dgm:prSet presAssocID="{39A5EFF4-B6F4-445B-90B3-B8294201953D}" presName="rootText1" presStyleLbl="node0" presStyleIdx="0" presStyleCnt="1" custScaleX="168978" custScaleY="213693">
        <dgm:presLayoutVars>
          <dgm:chPref val="3"/>
        </dgm:presLayoutVars>
      </dgm:prSet>
      <dgm:spPr/>
      <dgm:t>
        <a:bodyPr/>
        <a:lstStyle/>
        <a:p>
          <a:endParaRPr lang="tr-TR"/>
        </a:p>
      </dgm:t>
    </dgm:pt>
    <dgm:pt modelId="{B2A7507C-AF1B-4187-90CE-354AF0E9FF12}" type="pres">
      <dgm:prSet presAssocID="{39A5EFF4-B6F4-445B-90B3-B8294201953D}" presName="rootConnector1" presStyleLbl="node1" presStyleIdx="0" presStyleCnt="0"/>
      <dgm:spPr/>
      <dgm:t>
        <a:bodyPr/>
        <a:lstStyle/>
        <a:p>
          <a:endParaRPr lang="tr-TR"/>
        </a:p>
      </dgm:t>
    </dgm:pt>
    <dgm:pt modelId="{F244D8C3-630A-4E59-A2A1-ECD2EEC74BD3}" type="pres">
      <dgm:prSet presAssocID="{39A5EFF4-B6F4-445B-90B3-B8294201953D}" presName="hierChild2" presStyleCnt="0"/>
      <dgm:spPr/>
    </dgm:pt>
    <dgm:pt modelId="{60C1FDB1-1FAE-45EB-B231-0B8BEB33A576}" type="pres">
      <dgm:prSet presAssocID="{2893BA2D-0330-4897-B697-4A90F0E33C08}" presName="Name37" presStyleLbl="parChTrans1D2" presStyleIdx="0" presStyleCnt="4"/>
      <dgm:spPr/>
      <dgm:t>
        <a:bodyPr/>
        <a:lstStyle/>
        <a:p>
          <a:endParaRPr lang="tr-TR"/>
        </a:p>
      </dgm:t>
    </dgm:pt>
    <dgm:pt modelId="{8EF3CFD8-CC71-487E-A584-BCBEBB177368}" type="pres">
      <dgm:prSet presAssocID="{804C0ED6-F0F6-414D-8AF9-F090B321E1E7}" presName="hierRoot2" presStyleCnt="0">
        <dgm:presLayoutVars>
          <dgm:hierBranch val="init"/>
        </dgm:presLayoutVars>
      </dgm:prSet>
      <dgm:spPr/>
    </dgm:pt>
    <dgm:pt modelId="{BE91CE0F-7856-4DDC-9454-D6D537F39AC1}" type="pres">
      <dgm:prSet presAssocID="{804C0ED6-F0F6-414D-8AF9-F090B321E1E7}" presName="rootComposite" presStyleCnt="0"/>
      <dgm:spPr/>
    </dgm:pt>
    <dgm:pt modelId="{8EA0C54D-9338-49E8-AB1C-9E902F0ADF5A}" type="pres">
      <dgm:prSet presAssocID="{804C0ED6-F0F6-414D-8AF9-F090B321E1E7}" presName="rootText" presStyleLbl="node2" presStyleIdx="0" presStyleCnt="4">
        <dgm:presLayoutVars>
          <dgm:chPref val="3"/>
        </dgm:presLayoutVars>
      </dgm:prSet>
      <dgm:spPr/>
      <dgm:t>
        <a:bodyPr/>
        <a:lstStyle/>
        <a:p>
          <a:endParaRPr lang="tr-TR"/>
        </a:p>
      </dgm:t>
    </dgm:pt>
    <dgm:pt modelId="{850EEB6C-AE83-4915-9392-7202792BF7FF}" type="pres">
      <dgm:prSet presAssocID="{804C0ED6-F0F6-414D-8AF9-F090B321E1E7}" presName="rootConnector" presStyleLbl="node2" presStyleIdx="0" presStyleCnt="4"/>
      <dgm:spPr/>
      <dgm:t>
        <a:bodyPr/>
        <a:lstStyle/>
        <a:p>
          <a:endParaRPr lang="tr-TR"/>
        </a:p>
      </dgm:t>
    </dgm:pt>
    <dgm:pt modelId="{1F948086-EA20-470D-9669-4C1679C6C7C9}" type="pres">
      <dgm:prSet presAssocID="{804C0ED6-F0F6-414D-8AF9-F090B321E1E7}" presName="hierChild4" presStyleCnt="0"/>
      <dgm:spPr/>
    </dgm:pt>
    <dgm:pt modelId="{ECEC95E5-ACB4-4C47-AD10-5583B4A29B91}" type="pres">
      <dgm:prSet presAssocID="{804C0ED6-F0F6-414D-8AF9-F090B321E1E7}" presName="hierChild5" presStyleCnt="0"/>
      <dgm:spPr/>
    </dgm:pt>
    <dgm:pt modelId="{CB65D7CB-2720-4F0C-B23E-DAF734E69288}" type="pres">
      <dgm:prSet presAssocID="{54328537-2FB9-4DCF-934B-10E0CBFFD084}" presName="Name37" presStyleLbl="parChTrans1D2" presStyleIdx="1" presStyleCnt="4"/>
      <dgm:spPr/>
      <dgm:t>
        <a:bodyPr/>
        <a:lstStyle/>
        <a:p>
          <a:endParaRPr lang="tr-TR"/>
        </a:p>
      </dgm:t>
    </dgm:pt>
    <dgm:pt modelId="{67624770-CA05-443A-80F6-CD2319037560}" type="pres">
      <dgm:prSet presAssocID="{0A0CD45C-E1A4-42C3-9B43-85BFE3FCEFB1}" presName="hierRoot2" presStyleCnt="0">
        <dgm:presLayoutVars>
          <dgm:hierBranch val="init"/>
        </dgm:presLayoutVars>
      </dgm:prSet>
      <dgm:spPr/>
    </dgm:pt>
    <dgm:pt modelId="{B9AAAC1E-AA27-4BAB-96F7-C3AEB3FFC1DC}" type="pres">
      <dgm:prSet presAssocID="{0A0CD45C-E1A4-42C3-9B43-85BFE3FCEFB1}" presName="rootComposite" presStyleCnt="0"/>
      <dgm:spPr/>
    </dgm:pt>
    <dgm:pt modelId="{18A89DBD-6253-4669-9CC9-82B18E4B028E}" type="pres">
      <dgm:prSet presAssocID="{0A0CD45C-E1A4-42C3-9B43-85BFE3FCEFB1}" presName="rootText" presStyleLbl="node2" presStyleIdx="1" presStyleCnt="4">
        <dgm:presLayoutVars>
          <dgm:chPref val="3"/>
        </dgm:presLayoutVars>
      </dgm:prSet>
      <dgm:spPr/>
      <dgm:t>
        <a:bodyPr/>
        <a:lstStyle/>
        <a:p>
          <a:endParaRPr lang="tr-TR"/>
        </a:p>
      </dgm:t>
    </dgm:pt>
    <dgm:pt modelId="{4A176EA9-38EB-4EE2-8356-A2FD5BABF708}" type="pres">
      <dgm:prSet presAssocID="{0A0CD45C-E1A4-42C3-9B43-85BFE3FCEFB1}" presName="rootConnector" presStyleLbl="node2" presStyleIdx="1" presStyleCnt="4"/>
      <dgm:spPr/>
      <dgm:t>
        <a:bodyPr/>
        <a:lstStyle/>
        <a:p>
          <a:endParaRPr lang="tr-TR"/>
        </a:p>
      </dgm:t>
    </dgm:pt>
    <dgm:pt modelId="{086B8FC8-0447-4AB1-B8FE-119522F60861}" type="pres">
      <dgm:prSet presAssocID="{0A0CD45C-E1A4-42C3-9B43-85BFE3FCEFB1}" presName="hierChild4" presStyleCnt="0"/>
      <dgm:spPr/>
    </dgm:pt>
    <dgm:pt modelId="{54BA4190-1106-46C7-AF49-1C3FA7720385}" type="pres">
      <dgm:prSet presAssocID="{0A0CD45C-E1A4-42C3-9B43-85BFE3FCEFB1}" presName="hierChild5" presStyleCnt="0"/>
      <dgm:spPr/>
    </dgm:pt>
    <dgm:pt modelId="{ED51FBCF-213C-46EB-80A9-134F48A0CFCB}" type="pres">
      <dgm:prSet presAssocID="{236BED37-148D-4056-949D-49845704C0A7}" presName="Name37" presStyleLbl="parChTrans1D2" presStyleIdx="2" presStyleCnt="4"/>
      <dgm:spPr/>
      <dgm:t>
        <a:bodyPr/>
        <a:lstStyle/>
        <a:p>
          <a:endParaRPr lang="tr-TR"/>
        </a:p>
      </dgm:t>
    </dgm:pt>
    <dgm:pt modelId="{CE4C1D15-66AA-40E7-80EA-A7E5A2E53733}" type="pres">
      <dgm:prSet presAssocID="{7F5E74C6-1A1F-4A62-A0EC-DEF3E8178782}" presName="hierRoot2" presStyleCnt="0">
        <dgm:presLayoutVars>
          <dgm:hierBranch val="init"/>
        </dgm:presLayoutVars>
      </dgm:prSet>
      <dgm:spPr/>
    </dgm:pt>
    <dgm:pt modelId="{E041E9D5-2B0B-46E2-BDD7-0E897C2C3333}" type="pres">
      <dgm:prSet presAssocID="{7F5E74C6-1A1F-4A62-A0EC-DEF3E8178782}" presName="rootComposite" presStyleCnt="0"/>
      <dgm:spPr/>
    </dgm:pt>
    <dgm:pt modelId="{F20C5DB4-3284-462B-BA0B-7898A75800B1}" type="pres">
      <dgm:prSet presAssocID="{7F5E74C6-1A1F-4A62-A0EC-DEF3E8178782}" presName="rootText" presStyleLbl="node2" presStyleIdx="2" presStyleCnt="4">
        <dgm:presLayoutVars>
          <dgm:chPref val="3"/>
        </dgm:presLayoutVars>
      </dgm:prSet>
      <dgm:spPr/>
      <dgm:t>
        <a:bodyPr/>
        <a:lstStyle/>
        <a:p>
          <a:endParaRPr lang="tr-TR"/>
        </a:p>
      </dgm:t>
    </dgm:pt>
    <dgm:pt modelId="{6BE06DFE-7EA0-4A97-ADB7-0A678086B920}" type="pres">
      <dgm:prSet presAssocID="{7F5E74C6-1A1F-4A62-A0EC-DEF3E8178782}" presName="rootConnector" presStyleLbl="node2" presStyleIdx="2" presStyleCnt="4"/>
      <dgm:spPr/>
      <dgm:t>
        <a:bodyPr/>
        <a:lstStyle/>
        <a:p>
          <a:endParaRPr lang="tr-TR"/>
        </a:p>
      </dgm:t>
    </dgm:pt>
    <dgm:pt modelId="{C9DC2CE0-0E49-42B1-AF12-62AFFEF02D55}" type="pres">
      <dgm:prSet presAssocID="{7F5E74C6-1A1F-4A62-A0EC-DEF3E8178782}" presName="hierChild4" presStyleCnt="0"/>
      <dgm:spPr/>
    </dgm:pt>
    <dgm:pt modelId="{636FFEF8-F746-4670-9AF4-CAE00E63E28C}" type="pres">
      <dgm:prSet presAssocID="{7F5E74C6-1A1F-4A62-A0EC-DEF3E8178782}" presName="hierChild5" presStyleCnt="0"/>
      <dgm:spPr/>
    </dgm:pt>
    <dgm:pt modelId="{E7F596F1-A124-418E-AB78-879BFB19FCB3}" type="pres">
      <dgm:prSet presAssocID="{324FAEB7-9015-49D5-A618-A185F33EE0AC}" presName="Name37" presStyleLbl="parChTrans1D2" presStyleIdx="3" presStyleCnt="4"/>
      <dgm:spPr/>
      <dgm:t>
        <a:bodyPr/>
        <a:lstStyle/>
        <a:p>
          <a:endParaRPr lang="tr-TR"/>
        </a:p>
      </dgm:t>
    </dgm:pt>
    <dgm:pt modelId="{B957F4BF-4BAE-4A4B-BFD4-75A4929635E1}" type="pres">
      <dgm:prSet presAssocID="{B354AC80-1A46-4BF3-9DC0-8F94D47278EE}" presName="hierRoot2" presStyleCnt="0">
        <dgm:presLayoutVars>
          <dgm:hierBranch val="init"/>
        </dgm:presLayoutVars>
      </dgm:prSet>
      <dgm:spPr/>
    </dgm:pt>
    <dgm:pt modelId="{0C9CF1B3-328C-498A-8254-86C5B82254C3}" type="pres">
      <dgm:prSet presAssocID="{B354AC80-1A46-4BF3-9DC0-8F94D47278EE}" presName="rootComposite" presStyleCnt="0"/>
      <dgm:spPr/>
    </dgm:pt>
    <dgm:pt modelId="{FD1CECC3-014E-4552-A22D-D728038F851C}" type="pres">
      <dgm:prSet presAssocID="{B354AC80-1A46-4BF3-9DC0-8F94D47278EE}" presName="rootText" presStyleLbl="node2" presStyleIdx="3" presStyleCnt="4">
        <dgm:presLayoutVars>
          <dgm:chPref val="3"/>
        </dgm:presLayoutVars>
      </dgm:prSet>
      <dgm:spPr/>
      <dgm:t>
        <a:bodyPr/>
        <a:lstStyle/>
        <a:p>
          <a:endParaRPr lang="tr-TR"/>
        </a:p>
      </dgm:t>
    </dgm:pt>
    <dgm:pt modelId="{6FE9FFA8-28A6-412F-B568-249D8527AA10}" type="pres">
      <dgm:prSet presAssocID="{B354AC80-1A46-4BF3-9DC0-8F94D47278EE}" presName="rootConnector" presStyleLbl="node2" presStyleIdx="3" presStyleCnt="4"/>
      <dgm:spPr/>
      <dgm:t>
        <a:bodyPr/>
        <a:lstStyle/>
        <a:p>
          <a:endParaRPr lang="tr-TR"/>
        </a:p>
      </dgm:t>
    </dgm:pt>
    <dgm:pt modelId="{FAD999EA-0C72-4F21-BFBB-7B3B234B6BC4}" type="pres">
      <dgm:prSet presAssocID="{B354AC80-1A46-4BF3-9DC0-8F94D47278EE}" presName="hierChild4" presStyleCnt="0"/>
      <dgm:spPr/>
    </dgm:pt>
    <dgm:pt modelId="{65D6567C-E358-41E1-85D5-527F0495FDE7}" type="pres">
      <dgm:prSet presAssocID="{B354AC80-1A46-4BF3-9DC0-8F94D47278EE}" presName="hierChild5" presStyleCnt="0"/>
      <dgm:spPr/>
    </dgm:pt>
    <dgm:pt modelId="{5F5BD73D-A98C-40EA-A6C6-8F5CCAB18E83}" type="pres">
      <dgm:prSet presAssocID="{39A5EFF4-B6F4-445B-90B3-B8294201953D}" presName="hierChild3" presStyleCnt="0"/>
      <dgm:spPr/>
    </dgm:pt>
  </dgm:ptLst>
  <dgm:cxnLst>
    <dgm:cxn modelId="{13F7FF2C-C23F-475E-9B24-04FEB8091C00}" srcId="{39A5EFF4-B6F4-445B-90B3-B8294201953D}" destId="{B354AC80-1A46-4BF3-9DC0-8F94D47278EE}" srcOrd="3" destOrd="0" parTransId="{324FAEB7-9015-49D5-A618-A185F33EE0AC}" sibTransId="{57EE8C54-956C-478E-B1AF-1F1100FA01FA}"/>
    <dgm:cxn modelId="{362496B6-FE61-44EE-A343-484C112DC4AB}" type="presOf" srcId="{B354AC80-1A46-4BF3-9DC0-8F94D47278EE}" destId="{6FE9FFA8-28A6-412F-B568-249D8527AA10}" srcOrd="1" destOrd="0" presId="urn:microsoft.com/office/officeart/2005/8/layout/orgChart1"/>
    <dgm:cxn modelId="{E7109378-70ED-4BCB-BF78-E3F6F8A1558E}" type="presOf" srcId="{804C0ED6-F0F6-414D-8AF9-F090B321E1E7}" destId="{8EA0C54D-9338-49E8-AB1C-9E902F0ADF5A}" srcOrd="0" destOrd="0" presId="urn:microsoft.com/office/officeart/2005/8/layout/orgChart1"/>
    <dgm:cxn modelId="{0392A21C-EB51-495D-B1C2-554F80C340CF}" type="presOf" srcId="{2893BA2D-0330-4897-B697-4A90F0E33C08}" destId="{60C1FDB1-1FAE-45EB-B231-0B8BEB33A576}" srcOrd="0" destOrd="0" presId="urn:microsoft.com/office/officeart/2005/8/layout/orgChart1"/>
    <dgm:cxn modelId="{2934E41E-309E-4C79-B588-0EE17115B988}" type="presOf" srcId="{39A5EFF4-B6F4-445B-90B3-B8294201953D}" destId="{B2A7507C-AF1B-4187-90CE-354AF0E9FF12}" srcOrd="1" destOrd="0" presId="urn:microsoft.com/office/officeart/2005/8/layout/orgChart1"/>
    <dgm:cxn modelId="{0708D09A-D9DC-47D7-B60E-6A3F7E70BD6D}" srcId="{FB541F8D-8232-4391-9FF3-1A8BEEAE7E5C}" destId="{39A5EFF4-B6F4-445B-90B3-B8294201953D}" srcOrd="0" destOrd="0" parTransId="{83F61C2B-5DA0-4AFD-B1C7-BE938820018A}" sibTransId="{E2608BBA-B5B3-4536-8B96-4C2E3D05CD24}"/>
    <dgm:cxn modelId="{458DC838-C400-4135-A6B7-1C490B95FEE7}" type="presOf" srcId="{39A5EFF4-B6F4-445B-90B3-B8294201953D}" destId="{3CA7EFF7-AF4A-4213-A64F-E0C994516385}" srcOrd="0" destOrd="0" presId="urn:microsoft.com/office/officeart/2005/8/layout/orgChart1"/>
    <dgm:cxn modelId="{847CBFB4-3B40-483F-BA2E-4BC70B3D4C1C}" type="presOf" srcId="{FB541F8D-8232-4391-9FF3-1A8BEEAE7E5C}" destId="{BEB079D6-C5D8-4D50-8DB6-327C9F04D66C}" srcOrd="0" destOrd="0" presId="urn:microsoft.com/office/officeart/2005/8/layout/orgChart1"/>
    <dgm:cxn modelId="{5F709A31-7E2F-4EFE-8F20-1E6771F6A3B5}" type="presOf" srcId="{804C0ED6-F0F6-414D-8AF9-F090B321E1E7}" destId="{850EEB6C-AE83-4915-9392-7202792BF7FF}" srcOrd="1" destOrd="0" presId="urn:microsoft.com/office/officeart/2005/8/layout/orgChart1"/>
    <dgm:cxn modelId="{5F1B2F17-EB23-4142-9ED6-1B764CE40CEE}" srcId="{39A5EFF4-B6F4-445B-90B3-B8294201953D}" destId="{7F5E74C6-1A1F-4A62-A0EC-DEF3E8178782}" srcOrd="2" destOrd="0" parTransId="{236BED37-148D-4056-949D-49845704C0A7}" sibTransId="{9F780948-FD49-4AA3-A912-2F97931963C1}"/>
    <dgm:cxn modelId="{255A0831-A1A4-45C0-931C-BB78A30B5460}" srcId="{39A5EFF4-B6F4-445B-90B3-B8294201953D}" destId="{0A0CD45C-E1A4-42C3-9B43-85BFE3FCEFB1}" srcOrd="1" destOrd="0" parTransId="{54328537-2FB9-4DCF-934B-10E0CBFFD084}" sibTransId="{B4AC42D2-721A-4BCE-BF87-E97B60DEEC7E}"/>
    <dgm:cxn modelId="{25A72AD9-3150-46E4-B159-6DC04F648804}" type="presOf" srcId="{B354AC80-1A46-4BF3-9DC0-8F94D47278EE}" destId="{FD1CECC3-014E-4552-A22D-D728038F851C}" srcOrd="0" destOrd="0" presId="urn:microsoft.com/office/officeart/2005/8/layout/orgChart1"/>
    <dgm:cxn modelId="{8FB179A2-9714-4E36-B2A9-8A6D31B46130}" type="presOf" srcId="{0A0CD45C-E1A4-42C3-9B43-85BFE3FCEFB1}" destId="{18A89DBD-6253-4669-9CC9-82B18E4B028E}" srcOrd="0" destOrd="0" presId="urn:microsoft.com/office/officeart/2005/8/layout/orgChart1"/>
    <dgm:cxn modelId="{017270AE-D43A-4C43-8CC5-24BB1E7BC2B2}" type="presOf" srcId="{0A0CD45C-E1A4-42C3-9B43-85BFE3FCEFB1}" destId="{4A176EA9-38EB-4EE2-8356-A2FD5BABF708}" srcOrd="1" destOrd="0" presId="urn:microsoft.com/office/officeart/2005/8/layout/orgChart1"/>
    <dgm:cxn modelId="{F6C89983-3A37-42EB-AA1D-262042B53E92}" type="presOf" srcId="{54328537-2FB9-4DCF-934B-10E0CBFFD084}" destId="{CB65D7CB-2720-4F0C-B23E-DAF734E69288}" srcOrd="0" destOrd="0" presId="urn:microsoft.com/office/officeart/2005/8/layout/orgChart1"/>
    <dgm:cxn modelId="{7935EC87-1E76-445A-8D44-F12104E66D74}" type="presOf" srcId="{324FAEB7-9015-49D5-A618-A185F33EE0AC}" destId="{E7F596F1-A124-418E-AB78-879BFB19FCB3}" srcOrd="0" destOrd="0" presId="urn:microsoft.com/office/officeart/2005/8/layout/orgChart1"/>
    <dgm:cxn modelId="{2F1595F3-A637-469D-8BFF-1369E8389A11}" srcId="{39A5EFF4-B6F4-445B-90B3-B8294201953D}" destId="{804C0ED6-F0F6-414D-8AF9-F090B321E1E7}" srcOrd="0" destOrd="0" parTransId="{2893BA2D-0330-4897-B697-4A90F0E33C08}" sibTransId="{7D9CA1A7-F8CA-442A-9BE8-7322545679C5}"/>
    <dgm:cxn modelId="{20AF4E9B-7689-4707-99FF-8CE7F32EE5FE}" type="presOf" srcId="{236BED37-148D-4056-949D-49845704C0A7}" destId="{ED51FBCF-213C-46EB-80A9-134F48A0CFCB}" srcOrd="0" destOrd="0" presId="urn:microsoft.com/office/officeart/2005/8/layout/orgChart1"/>
    <dgm:cxn modelId="{C33F941B-15CB-44A7-9BCD-E0BE9E4870A3}" type="presOf" srcId="{7F5E74C6-1A1F-4A62-A0EC-DEF3E8178782}" destId="{6BE06DFE-7EA0-4A97-ADB7-0A678086B920}" srcOrd="1" destOrd="0" presId="urn:microsoft.com/office/officeart/2005/8/layout/orgChart1"/>
    <dgm:cxn modelId="{5B732943-0568-4523-877D-AFA07DF38CDB}" type="presOf" srcId="{7F5E74C6-1A1F-4A62-A0EC-DEF3E8178782}" destId="{F20C5DB4-3284-462B-BA0B-7898A75800B1}" srcOrd="0" destOrd="0" presId="urn:microsoft.com/office/officeart/2005/8/layout/orgChart1"/>
    <dgm:cxn modelId="{8A929E20-F610-4AB0-9BD8-9B352EA90EA2}" type="presParOf" srcId="{BEB079D6-C5D8-4D50-8DB6-327C9F04D66C}" destId="{D9400529-F72C-477B-9B97-B0DDCDAEAB3A}" srcOrd="0" destOrd="0" presId="urn:microsoft.com/office/officeart/2005/8/layout/orgChart1"/>
    <dgm:cxn modelId="{6DD8FDE1-5BAB-4626-B9F5-2A853434A20D}" type="presParOf" srcId="{D9400529-F72C-477B-9B97-B0DDCDAEAB3A}" destId="{36408D93-069B-4A2A-A34C-E8FBF5FD8893}" srcOrd="0" destOrd="0" presId="urn:microsoft.com/office/officeart/2005/8/layout/orgChart1"/>
    <dgm:cxn modelId="{8F082FB9-190C-44C3-A59A-6FE55C2CF947}" type="presParOf" srcId="{36408D93-069B-4A2A-A34C-E8FBF5FD8893}" destId="{3CA7EFF7-AF4A-4213-A64F-E0C994516385}" srcOrd="0" destOrd="0" presId="urn:microsoft.com/office/officeart/2005/8/layout/orgChart1"/>
    <dgm:cxn modelId="{F0BEB436-C30E-4FF7-89A1-B3728471A4E0}" type="presParOf" srcId="{36408D93-069B-4A2A-A34C-E8FBF5FD8893}" destId="{B2A7507C-AF1B-4187-90CE-354AF0E9FF12}" srcOrd="1" destOrd="0" presId="urn:microsoft.com/office/officeart/2005/8/layout/orgChart1"/>
    <dgm:cxn modelId="{F0998F50-8434-4F2E-A1FE-B185E57A8AA1}" type="presParOf" srcId="{D9400529-F72C-477B-9B97-B0DDCDAEAB3A}" destId="{F244D8C3-630A-4E59-A2A1-ECD2EEC74BD3}" srcOrd="1" destOrd="0" presId="urn:microsoft.com/office/officeart/2005/8/layout/orgChart1"/>
    <dgm:cxn modelId="{005F2B63-B180-4DB1-8FBF-19263D55D17D}" type="presParOf" srcId="{F244D8C3-630A-4E59-A2A1-ECD2EEC74BD3}" destId="{60C1FDB1-1FAE-45EB-B231-0B8BEB33A576}" srcOrd="0" destOrd="0" presId="urn:microsoft.com/office/officeart/2005/8/layout/orgChart1"/>
    <dgm:cxn modelId="{8160F678-9040-478E-B564-5EF40054A203}" type="presParOf" srcId="{F244D8C3-630A-4E59-A2A1-ECD2EEC74BD3}" destId="{8EF3CFD8-CC71-487E-A584-BCBEBB177368}" srcOrd="1" destOrd="0" presId="urn:microsoft.com/office/officeart/2005/8/layout/orgChart1"/>
    <dgm:cxn modelId="{4DBCF097-6FD4-4200-9DB5-0F4466EEB7DB}" type="presParOf" srcId="{8EF3CFD8-CC71-487E-A584-BCBEBB177368}" destId="{BE91CE0F-7856-4DDC-9454-D6D537F39AC1}" srcOrd="0" destOrd="0" presId="urn:microsoft.com/office/officeart/2005/8/layout/orgChart1"/>
    <dgm:cxn modelId="{48E417E1-B3A3-4512-A11F-C571AAE92B97}" type="presParOf" srcId="{BE91CE0F-7856-4DDC-9454-D6D537F39AC1}" destId="{8EA0C54D-9338-49E8-AB1C-9E902F0ADF5A}" srcOrd="0" destOrd="0" presId="urn:microsoft.com/office/officeart/2005/8/layout/orgChart1"/>
    <dgm:cxn modelId="{B965A55D-3197-4F03-8669-25B2BFEEFA06}" type="presParOf" srcId="{BE91CE0F-7856-4DDC-9454-D6D537F39AC1}" destId="{850EEB6C-AE83-4915-9392-7202792BF7FF}" srcOrd="1" destOrd="0" presId="urn:microsoft.com/office/officeart/2005/8/layout/orgChart1"/>
    <dgm:cxn modelId="{2A94EF1B-358A-445E-A558-93469F80D454}" type="presParOf" srcId="{8EF3CFD8-CC71-487E-A584-BCBEBB177368}" destId="{1F948086-EA20-470D-9669-4C1679C6C7C9}" srcOrd="1" destOrd="0" presId="urn:microsoft.com/office/officeart/2005/8/layout/orgChart1"/>
    <dgm:cxn modelId="{90CC115B-A845-4113-8F9C-4E227569C8C0}" type="presParOf" srcId="{8EF3CFD8-CC71-487E-A584-BCBEBB177368}" destId="{ECEC95E5-ACB4-4C47-AD10-5583B4A29B91}" srcOrd="2" destOrd="0" presId="urn:microsoft.com/office/officeart/2005/8/layout/orgChart1"/>
    <dgm:cxn modelId="{80A3E9D4-4E0D-4843-A61F-A2912BD0692B}" type="presParOf" srcId="{F244D8C3-630A-4E59-A2A1-ECD2EEC74BD3}" destId="{CB65D7CB-2720-4F0C-B23E-DAF734E69288}" srcOrd="2" destOrd="0" presId="urn:microsoft.com/office/officeart/2005/8/layout/orgChart1"/>
    <dgm:cxn modelId="{90637EEF-8CDD-4680-92E9-874D6068E00D}" type="presParOf" srcId="{F244D8C3-630A-4E59-A2A1-ECD2EEC74BD3}" destId="{67624770-CA05-443A-80F6-CD2319037560}" srcOrd="3" destOrd="0" presId="urn:microsoft.com/office/officeart/2005/8/layout/orgChart1"/>
    <dgm:cxn modelId="{02A2225E-B715-4A1C-A3B5-68F7E49E5E35}" type="presParOf" srcId="{67624770-CA05-443A-80F6-CD2319037560}" destId="{B9AAAC1E-AA27-4BAB-96F7-C3AEB3FFC1DC}" srcOrd="0" destOrd="0" presId="urn:microsoft.com/office/officeart/2005/8/layout/orgChart1"/>
    <dgm:cxn modelId="{2F6DF09D-03B7-464C-B6A4-187450AE7795}" type="presParOf" srcId="{B9AAAC1E-AA27-4BAB-96F7-C3AEB3FFC1DC}" destId="{18A89DBD-6253-4669-9CC9-82B18E4B028E}" srcOrd="0" destOrd="0" presId="urn:microsoft.com/office/officeart/2005/8/layout/orgChart1"/>
    <dgm:cxn modelId="{E4B62CBF-8AE2-4F11-9C46-DAE10B866906}" type="presParOf" srcId="{B9AAAC1E-AA27-4BAB-96F7-C3AEB3FFC1DC}" destId="{4A176EA9-38EB-4EE2-8356-A2FD5BABF708}" srcOrd="1" destOrd="0" presId="urn:microsoft.com/office/officeart/2005/8/layout/orgChart1"/>
    <dgm:cxn modelId="{C467795D-91BA-43B7-9242-386409DB1254}" type="presParOf" srcId="{67624770-CA05-443A-80F6-CD2319037560}" destId="{086B8FC8-0447-4AB1-B8FE-119522F60861}" srcOrd="1" destOrd="0" presId="urn:microsoft.com/office/officeart/2005/8/layout/orgChart1"/>
    <dgm:cxn modelId="{38C49CC3-9D87-4B7F-8156-61E9374F971F}" type="presParOf" srcId="{67624770-CA05-443A-80F6-CD2319037560}" destId="{54BA4190-1106-46C7-AF49-1C3FA7720385}" srcOrd="2" destOrd="0" presId="urn:microsoft.com/office/officeart/2005/8/layout/orgChart1"/>
    <dgm:cxn modelId="{80E5445A-7A21-478C-9121-90675E2EA3AF}" type="presParOf" srcId="{F244D8C3-630A-4E59-A2A1-ECD2EEC74BD3}" destId="{ED51FBCF-213C-46EB-80A9-134F48A0CFCB}" srcOrd="4" destOrd="0" presId="urn:microsoft.com/office/officeart/2005/8/layout/orgChart1"/>
    <dgm:cxn modelId="{5B4BA240-BFDE-49B0-A416-AC6D9E5073E2}" type="presParOf" srcId="{F244D8C3-630A-4E59-A2A1-ECD2EEC74BD3}" destId="{CE4C1D15-66AA-40E7-80EA-A7E5A2E53733}" srcOrd="5" destOrd="0" presId="urn:microsoft.com/office/officeart/2005/8/layout/orgChart1"/>
    <dgm:cxn modelId="{6652C543-B226-49B0-8C34-0B57E452B9F5}" type="presParOf" srcId="{CE4C1D15-66AA-40E7-80EA-A7E5A2E53733}" destId="{E041E9D5-2B0B-46E2-BDD7-0E897C2C3333}" srcOrd="0" destOrd="0" presId="urn:microsoft.com/office/officeart/2005/8/layout/orgChart1"/>
    <dgm:cxn modelId="{E197CE0A-5357-45E0-8E59-C0C101EFD412}" type="presParOf" srcId="{E041E9D5-2B0B-46E2-BDD7-0E897C2C3333}" destId="{F20C5DB4-3284-462B-BA0B-7898A75800B1}" srcOrd="0" destOrd="0" presId="urn:microsoft.com/office/officeart/2005/8/layout/orgChart1"/>
    <dgm:cxn modelId="{2B6D3A1E-B5A5-4B38-A877-92EDE0D27B0F}" type="presParOf" srcId="{E041E9D5-2B0B-46E2-BDD7-0E897C2C3333}" destId="{6BE06DFE-7EA0-4A97-ADB7-0A678086B920}" srcOrd="1" destOrd="0" presId="urn:microsoft.com/office/officeart/2005/8/layout/orgChart1"/>
    <dgm:cxn modelId="{85A1C475-3EFF-40C5-8340-DF9865FF9B89}" type="presParOf" srcId="{CE4C1D15-66AA-40E7-80EA-A7E5A2E53733}" destId="{C9DC2CE0-0E49-42B1-AF12-62AFFEF02D55}" srcOrd="1" destOrd="0" presId="urn:microsoft.com/office/officeart/2005/8/layout/orgChart1"/>
    <dgm:cxn modelId="{25A9974D-ED3D-447D-969C-73A78F32E763}" type="presParOf" srcId="{CE4C1D15-66AA-40E7-80EA-A7E5A2E53733}" destId="{636FFEF8-F746-4670-9AF4-CAE00E63E28C}" srcOrd="2" destOrd="0" presId="urn:microsoft.com/office/officeart/2005/8/layout/orgChart1"/>
    <dgm:cxn modelId="{ADFADA36-0F16-4D21-9299-33169598A792}" type="presParOf" srcId="{F244D8C3-630A-4E59-A2A1-ECD2EEC74BD3}" destId="{E7F596F1-A124-418E-AB78-879BFB19FCB3}" srcOrd="6" destOrd="0" presId="urn:microsoft.com/office/officeart/2005/8/layout/orgChart1"/>
    <dgm:cxn modelId="{207B1A5D-1B9A-4021-B433-206F64EE75B2}" type="presParOf" srcId="{F244D8C3-630A-4E59-A2A1-ECD2EEC74BD3}" destId="{B957F4BF-4BAE-4A4B-BFD4-75A4929635E1}" srcOrd="7" destOrd="0" presId="urn:microsoft.com/office/officeart/2005/8/layout/orgChart1"/>
    <dgm:cxn modelId="{726FCDC4-97AE-4751-9535-0C866256B965}" type="presParOf" srcId="{B957F4BF-4BAE-4A4B-BFD4-75A4929635E1}" destId="{0C9CF1B3-328C-498A-8254-86C5B82254C3}" srcOrd="0" destOrd="0" presId="urn:microsoft.com/office/officeart/2005/8/layout/orgChart1"/>
    <dgm:cxn modelId="{C642C872-13BB-4523-9EA9-7CDB5C972E51}" type="presParOf" srcId="{0C9CF1B3-328C-498A-8254-86C5B82254C3}" destId="{FD1CECC3-014E-4552-A22D-D728038F851C}" srcOrd="0" destOrd="0" presId="urn:microsoft.com/office/officeart/2005/8/layout/orgChart1"/>
    <dgm:cxn modelId="{E7A55832-6923-4FF0-90E4-5B06AF03C0C6}" type="presParOf" srcId="{0C9CF1B3-328C-498A-8254-86C5B82254C3}" destId="{6FE9FFA8-28A6-412F-B568-249D8527AA10}" srcOrd="1" destOrd="0" presId="urn:microsoft.com/office/officeart/2005/8/layout/orgChart1"/>
    <dgm:cxn modelId="{6C31DD68-71C7-4A3F-953E-92FD945FBEC8}" type="presParOf" srcId="{B957F4BF-4BAE-4A4B-BFD4-75A4929635E1}" destId="{FAD999EA-0C72-4F21-BFBB-7B3B234B6BC4}" srcOrd="1" destOrd="0" presId="urn:microsoft.com/office/officeart/2005/8/layout/orgChart1"/>
    <dgm:cxn modelId="{177FA0A0-B431-4D64-9F0C-F1DD05051655}" type="presParOf" srcId="{B957F4BF-4BAE-4A4B-BFD4-75A4929635E1}" destId="{65D6567C-E358-41E1-85D5-527F0495FDE7}" srcOrd="2" destOrd="0" presId="urn:microsoft.com/office/officeart/2005/8/layout/orgChart1"/>
    <dgm:cxn modelId="{DC03E349-F074-48C7-9E8F-26F26CD126F7}" type="presParOf" srcId="{D9400529-F72C-477B-9B97-B0DDCDAEAB3A}" destId="{5F5BD73D-A98C-40EA-A6C6-8F5CCAB18E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0914AD-7920-4B94-8859-C81F02A4F8C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91B0C0C3-374C-48D6-8952-AD3E86E884CD}">
      <dgm:prSet phldrT="[Metin]" custT="1"/>
      <dgm:spPr/>
      <dgm:t>
        <a:bodyPr/>
        <a:lstStyle/>
        <a:p>
          <a:r>
            <a:rPr lang="tr-TR" sz="2600" b="1" dirty="0" smtClean="0"/>
            <a:t>Toplumsal Gereksinimleri Karşılama Bakımından Örgütler</a:t>
          </a:r>
          <a:endParaRPr lang="tr-TR" sz="2600" b="1" dirty="0"/>
        </a:p>
      </dgm:t>
    </dgm:pt>
    <dgm:pt modelId="{645B4D04-1796-42D6-8EE4-BA50CEBAF39A}" type="parTrans" cxnId="{57CB5909-F540-403C-BC01-41C42BCFF115}">
      <dgm:prSet/>
      <dgm:spPr/>
      <dgm:t>
        <a:bodyPr/>
        <a:lstStyle/>
        <a:p>
          <a:endParaRPr lang="tr-TR"/>
        </a:p>
      </dgm:t>
    </dgm:pt>
    <dgm:pt modelId="{B774ECC6-12F8-48F7-BA05-48623212B978}" type="sibTrans" cxnId="{57CB5909-F540-403C-BC01-41C42BCFF115}">
      <dgm:prSet/>
      <dgm:spPr/>
      <dgm:t>
        <a:bodyPr/>
        <a:lstStyle/>
        <a:p>
          <a:endParaRPr lang="tr-TR"/>
        </a:p>
      </dgm:t>
    </dgm:pt>
    <dgm:pt modelId="{EE9337AE-6C27-4A54-BF34-6BC3E4562975}">
      <dgm:prSet phldrT="[Metin]"/>
      <dgm:spPr/>
      <dgm:t>
        <a:bodyPr/>
        <a:lstStyle/>
        <a:p>
          <a:r>
            <a:rPr lang="tr-TR" dirty="0" smtClean="0"/>
            <a:t>Mal örgütleri </a:t>
          </a:r>
          <a:endParaRPr lang="tr-TR" dirty="0"/>
        </a:p>
      </dgm:t>
    </dgm:pt>
    <dgm:pt modelId="{9BCA951E-70EB-4BAB-B21E-0F14F100EC42}" type="parTrans" cxnId="{266472CB-1B67-4B80-BD3A-503F687E0184}">
      <dgm:prSet/>
      <dgm:spPr/>
      <dgm:t>
        <a:bodyPr/>
        <a:lstStyle/>
        <a:p>
          <a:endParaRPr lang="tr-TR"/>
        </a:p>
      </dgm:t>
    </dgm:pt>
    <dgm:pt modelId="{2CA3BD83-0B33-4BF0-9566-1F55627567D7}" type="sibTrans" cxnId="{266472CB-1B67-4B80-BD3A-503F687E0184}">
      <dgm:prSet/>
      <dgm:spPr/>
      <dgm:t>
        <a:bodyPr/>
        <a:lstStyle/>
        <a:p>
          <a:endParaRPr lang="tr-TR"/>
        </a:p>
      </dgm:t>
    </dgm:pt>
    <dgm:pt modelId="{BDBA53E9-E7F4-43FC-9D9B-48533F4BA761}">
      <dgm:prSet phldrT="[Metin]"/>
      <dgm:spPr/>
      <dgm:t>
        <a:bodyPr/>
        <a:lstStyle/>
        <a:p>
          <a:r>
            <a:rPr lang="tr-TR" dirty="0" smtClean="0"/>
            <a:t>Hizmet örgütleri</a:t>
          </a:r>
          <a:endParaRPr lang="tr-TR" dirty="0"/>
        </a:p>
      </dgm:t>
    </dgm:pt>
    <dgm:pt modelId="{96D54F12-ED14-49E3-989D-0A6C3852B1DB}" type="parTrans" cxnId="{419470C6-CF54-4A32-BE61-EC65AB9E15E6}">
      <dgm:prSet/>
      <dgm:spPr/>
      <dgm:t>
        <a:bodyPr/>
        <a:lstStyle/>
        <a:p>
          <a:endParaRPr lang="tr-TR"/>
        </a:p>
      </dgm:t>
    </dgm:pt>
    <dgm:pt modelId="{F276FD0A-ABB1-45A2-9BE4-71B0C64B5D17}" type="sibTrans" cxnId="{419470C6-CF54-4A32-BE61-EC65AB9E15E6}">
      <dgm:prSet/>
      <dgm:spPr/>
      <dgm:t>
        <a:bodyPr/>
        <a:lstStyle/>
        <a:p>
          <a:endParaRPr lang="tr-TR"/>
        </a:p>
      </dgm:t>
    </dgm:pt>
    <dgm:pt modelId="{5FC6F675-5406-4E9B-BEF5-94D7893AD17D}">
      <dgm:prSet phldrT="[Metin]"/>
      <dgm:spPr/>
      <dgm:t>
        <a:bodyPr/>
        <a:lstStyle/>
        <a:p>
          <a:r>
            <a:rPr lang="tr-TR" dirty="0" smtClean="0"/>
            <a:t>Güvenlik örgütleri</a:t>
          </a:r>
          <a:endParaRPr lang="tr-TR" dirty="0"/>
        </a:p>
      </dgm:t>
    </dgm:pt>
    <dgm:pt modelId="{5622B2D7-F015-4604-B2FC-A0D38825FCEA}" type="parTrans" cxnId="{E31E39A3-C919-4162-B01D-2CF4C538E1C3}">
      <dgm:prSet/>
      <dgm:spPr/>
      <dgm:t>
        <a:bodyPr/>
        <a:lstStyle/>
        <a:p>
          <a:endParaRPr lang="tr-TR"/>
        </a:p>
      </dgm:t>
    </dgm:pt>
    <dgm:pt modelId="{D995965D-91B6-48C7-912F-70851EF50012}" type="sibTrans" cxnId="{E31E39A3-C919-4162-B01D-2CF4C538E1C3}">
      <dgm:prSet/>
      <dgm:spPr/>
      <dgm:t>
        <a:bodyPr/>
        <a:lstStyle/>
        <a:p>
          <a:endParaRPr lang="tr-TR"/>
        </a:p>
      </dgm:t>
    </dgm:pt>
    <dgm:pt modelId="{13801436-54C0-448A-8478-A1D8EE8E1E2F}">
      <dgm:prSet/>
      <dgm:spPr/>
      <dgm:t>
        <a:bodyPr/>
        <a:lstStyle/>
        <a:p>
          <a:r>
            <a:rPr lang="tr-TR" dirty="0" smtClean="0"/>
            <a:t>Meslek örgütleri</a:t>
          </a:r>
          <a:endParaRPr lang="tr-TR" dirty="0"/>
        </a:p>
      </dgm:t>
    </dgm:pt>
    <dgm:pt modelId="{C83CAF66-5705-48C4-8EC9-BEB8C6AC54D4}" type="parTrans" cxnId="{A59077D2-AF6E-4EC1-88B8-3704B98B8AEF}">
      <dgm:prSet/>
      <dgm:spPr/>
      <dgm:t>
        <a:bodyPr/>
        <a:lstStyle/>
        <a:p>
          <a:endParaRPr lang="tr-TR"/>
        </a:p>
      </dgm:t>
    </dgm:pt>
    <dgm:pt modelId="{84A61433-1CB0-43CA-BA04-2FFDA6317641}" type="sibTrans" cxnId="{A59077D2-AF6E-4EC1-88B8-3704B98B8AEF}">
      <dgm:prSet/>
      <dgm:spPr/>
      <dgm:t>
        <a:bodyPr/>
        <a:lstStyle/>
        <a:p>
          <a:endParaRPr lang="tr-TR"/>
        </a:p>
      </dgm:t>
    </dgm:pt>
    <dgm:pt modelId="{7C46D1E6-FC3B-43DB-A595-373910DD5085}">
      <dgm:prSet/>
      <dgm:spPr/>
      <dgm:t>
        <a:bodyPr/>
        <a:lstStyle/>
        <a:p>
          <a:r>
            <a:rPr lang="tr-TR" dirty="0" smtClean="0"/>
            <a:t>Aracı örgütler</a:t>
          </a:r>
          <a:endParaRPr lang="tr-TR" dirty="0"/>
        </a:p>
      </dgm:t>
    </dgm:pt>
    <dgm:pt modelId="{148709A3-7B78-4D6A-847E-441C4D3F2171}" type="parTrans" cxnId="{3017C9AB-E246-4B2E-8FAB-6AFC22C0B3D4}">
      <dgm:prSet/>
      <dgm:spPr/>
      <dgm:t>
        <a:bodyPr/>
        <a:lstStyle/>
        <a:p>
          <a:endParaRPr lang="tr-TR"/>
        </a:p>
      </dgm:t>
    </dgm:pt>
    <dgm:pt modelId="{3B8A9F9D-4906-4967-8954-6D130CAC8707}" type="sibTrans" cxnId="{3017C9AB-E246-4B2E-8FAB-6AFC22C0B3D4}">
      <dgm:prSet/>
      <dgm:spPr/>
      <dgm:t>
        <a:bodyPr/>
        <a:lstStyle/>
        <a:p>
          <a:endParaRPr lang="tr-TR"/>
        </a:p>
      </dgm:t>
    </dgm:pt>
    <dgm:pt modelId="{98C3D245-8769-4A02-A1FF-A5B8168E17A2}" type="pres">
      <dgm:prSet presAssocID="{210914AD-7920-4B94-8859-C81F02A4F8CD}" presName="hierChild1" presStyleCnt="0">
        <dgm:presLayoutVars>
          <dgm:orgChart val="1"/>
          <dgm:chPref val="1"/>
          <dgm:dir/>
          <dgm:animOne val="branch"/>
          <dgm:animLvl val="lvl"/>
          <dgm:resizeHandles/>
        </dgm:presLayoutVars>
      </dgm:prSet>
      <dgm:spPr/>
      <dgm:t>
        <a:bodyPr/>
        <a:lstStyle/>
        <a:p>
          <a:endParaRPr lang="tr-TR"/>
        </a:p>
      </dgm:t>
    </dgm:pt>
    <dgm:pt modelId="{0A1E6A67-A121-426E-AD2F-C8CAE6CF98E5}" type="pres">
      <dgm:prSet presAssocID="{91B0C0C3-374C-48D6-8952-AD3E86E884CD}" presName="hierRoot1" presStyleCnt="0">
        <dgm:presLayoutVars>
          <dgm:hierBranch val="init"/>
        </dgm:presLayoutVars>
      </dgm:prSet>
      <dgm:spPr/>
    </dgm:pt>
    <dgm:pt modelId="{12EAB008-5495-4275-B4C1-372A2F3FCF93}" type="pres">
      <dgm:prSet presAssocID="{91B0C0C3-374C-48D6-8952-AD3E86E884CD}" presName="rootComposite1" presStyleCnt="0"/>
      <dgm:spPr/>
    </dgm:pt>
    <dgm:pt modelId="{B661994C-ADED-4368-AFEA-748C62E972F6}" type="pres">
      <dgm:prSet presAssocID="{91B0C0C3-374C-48D6-8952-AD3E86E884CD}" presName="rootText1" presStyleLbl="node0" presStyleIdx="0" presStyleCnt="1" custScaleX="237292" custScaleY="309302">
        <dgm:presLayoutVars>
          <dgm:chPref val="3"/>
        </dgm:presLayoutVars>
      </dgm:prSet>
      <dgm:spPr/>
      <dgm:t>
        <a:bodyPr/>
        <a:lstStyle/>
        <a:p>
          <a:endParaRPr lang="tr-TR"/>
        </a:p>
      </dgm:t>
    </dgm:pt>
    <dgm:pt modelId="{C1AD80E8-E25E-4C52-B487-24782F36B2A8}" type="pres">
      <dgm:prSet presAssocID="{91B0C0C3-374C-48D6-8952-AD3E86E884CD}" presName="rootConnector1" presStyleLbl="node1" presStyleIdx="0" presStyleCnt="0"/>
      <dgm:spPr/>
      <dgm:t>
        <a:bodyPr/>
        <a:lstStyle/>
        <a:p>
          <a:endParaRPr lang="tr-TR"/>
        </a:p>
      </dgm:t>
    </dgm:pt>
    <dgm:pt modelId="{8A793EE7-E856-48CA-B6C4-D35C603134E4}" type="pres">
      <dgm:prSet presAssocID="{91B0C0C3-374C-48D6-8952-AD3E86E884CD}" presName="hierChild2" presStyleCnt="0"/>
      <dgm:spPr/>
    </dgm:pt>
    <dgm:pt modelId="{9C9B9BE8-4DB2-4403-9355-7FDCFAFC3C29}" type="pres">
      <dgm:prSet presAssocID="{9BCA951E-70EB-4BAB-B21E-0F14F100EC42}" presName="Name37" presStyleLbl="parChTrans1D2" presStyleIdx="0" presStyleCnt="5"/>
      <dgm:spPr/>
      <dgm:t>
        <a:bodyPr/>
        <a:lstStyle/>
        <a:p>
          <a:endParaRPr lang="tr-TR"/>
        </a:p>
      </dgm:t>
    </dgm:pt>
    <dgm:pt modelId="{508991AC-49E1-4181-AF5A-C00C7725361F}" type="pres">
      <dgm:prSet presAssocID="{EE9337AE-6C27-4A54-BF34-6BC3E4562975}" presName="hierRoot2" presStyleCnt="0">
        <dgm:presLayoutVars>
          <dgm:hierBranch val="init"/>
        </dgm:presLayoutVars>
      </dgm:prSet>
      <dgm:spPr/>
    </dgm:pt>
    <dgm:pt modelId="{AF1A05E4-24D5-480C-BBC3-ACAC13DEB6BB}" type="pres">
      <dgm:prSet presAssocID="{EE9337AE-6C27-4A54-BF34-6BC3E4562975}" presName="rootComposite" presStyleCnt="0"/>
      <dgm:spPr/>
    </dgm:pt>
    <dgm:pt modelId="{8C52CEBB-DB0A-451B-AD1F-D042E502A388}" type="pres">
      <dgm:prSet presAssocID="{EE9337AE-6C27-4A54-BF34-6BC3E4562975}" presName="rootText" presStyleLbl="node2" presStyleIdx="0" presStyleCnt="5">
        <dgm:presLayoutVars>
          <dgm:chPref val="3"/>
        </dgm:presLayoutVars>
      </dgm:prSet>
      <dgm:spPr/>
      <dgm:t>
        <a:bodyPr/>
        <a:lstStyle/>
        <a:p>
          <a:endParaRPr lang="tr-TR"/>
        </a:p>
      </dgm:t>
    </dgm:pt>
    <dgm:pt modelId="{183AF51D-1217-4A23-9190-63491D1C1EFB}" type="pres">
      <dgm:prSet presAssocID="{EE9337AE-6C27-4A54-BF34-6BC3E4562975}" presName="rootConnector" presStyleLbl="node2" presStyleIdx="0" presStyleCnt="5"/>
      <dgm:spPr/>
      <dgm:t>
        <a:bodyPr/>
        <a:lstStyle/>
        <a:p>
          <a:endParaRPr lang="tr-TR"/>
        </a:p>
      </dgm:t>
    </dgm:pt>
    <dgm:pt modelId="{5124B2D5-37BE-42D0-9FBC-D8A106452F4E}" type="pres">
      <dgm:prSet presAssocID="{EE9337AE-6C27-4A54-BF34-6BC3E4562975}" presName="hierChild4" presStyleCnt="0"/>
      <dgm:spPr/>
    </dgm:pt>
    <dgm:pt modelId="{E8A4ECF1-DA2A-4933-81A9-1278D82EF729}" type="pres">
      <dgm:prSet presAssocID="{EE9337AE-6C27-4A54-BF34-6BC3E4562975}" presName="hierChild5" presStyleCnt="0"/>
      <dgm:spPr/>
    </dgm:pt>
    <dgm:pt modelId="{6FDAECE8-6CC3-415F-BAE5-5643F538014B}" type="pres">
      <dgm:prSet presAssocID="{96D54F12-ED14-49E3-989D-0A6C3852B1DB}" presName="Name37" presStyleLbl="parChTrans1D2" presStyleIdx="1" presStyleCnt="5"/>
      <dgm:spPr/>
      <dgm:t>
        <a:bodyPr/>
        <a:lstStyle/>
        <a:p>
          <a:endParaRPr lang="tr-TR"/>
        </a:p>
      </dgm:t>
    </dgm:pt>
    <dgm:pt modelId="{92C8022C-B220-449E-AD9E-91476205D874}" type="pres">
      <dgm:prSet presAssocID="{BDBA53E9-E7F4-43FC-9D9B-48533F4BA761}" presName="hierRoot2" presStyleCnt="0">
        <dgm:presLayoutVars>
          <dgm:hierBranch val="init"/>
        </dgm:presLayoutVars>
      </dgm:prSet>
      <dgm:spPr/>
    </dgm:pt>
    <dgm:pt modelId="{111432DB-2E2E-4531-8488-9DF8ABF4415E}" type="pres">
      <dgm:prSet presAssocID="{BDBA53E9-E7F4-43FC-9D9B-48533F4BA761}" presName="rootComposite" presStyleCnt="0"/>
      <dgm:spPr/>
    </dgm:pt>
    <dgm:pt modelId="{5E0876E9-832D-4B7D-B49D-6EA01231D611}" type="pres">
      <dgm:prSet presAssocID="{BDBA53E9-E7F4-43FC-9D9B-48533F4BA761}" presName="rootText" presStyleLbl="node2" presStyleIdx="1" presStyleCnt="5">
        <dgm:presLayoutVars>
          <dgm:chPref val="3"/>
        </dgm:presLayoutVars>
      </dgm:prSet>
      <dgm:spPr/>
      <dgm:t>
        <a:bodyPr/>
        <a:lstStyle/>
        <a:p>
          <a:endParaRPr lang="tr-TR"/>
        </a:p>
      </dgm:t>
    </dgm:pt>
    <dgm:pt modelId="{DAB48E26-A72E-4386-A9E9-2D773BE4A8A2}" type="pres">
      <dgm:prSet presAssocID="{BDBA53E9-E7F4-43FC-9D9B-48533F4BA761}" presName="rootConnector" presStyleLbl="node2" presStyleIdx="1" presStyleCnt="5"/>
      <dgm:spPr/>
      <dgm:t>
        <a:bodyPr/>
        <a:lstStyle/>
        <a:p>
          <a:endParaRPr lang="tr-TR"/>
        </a:p>
      </dgm:t>
    </dgm:pt>
    <dgm:pt modelId="{426029B7-FC93-4BB6-8C0C-CF2133F8AEBB}" type="pres">
      <dgm:prSet presAssocID="{BDBA53E9-E7F4-43FC-9D9B-48533F4BA761}" presName="hierChild4" presStyleCnt="0"/>
      <dgm:spPr/>
    </dgm:pt>
    <dgm:pt modelId="{B465970A-B450-4FEB-B0D5-15966E35D76B}" type="pres">
      <dgm:prSet presAssocID="{BDBA53E9-E7F4-43FC-9D9B-48533F4BA761}" presName="hierChild5" presStyleCnt="0"/>
      <dgm:spPr/>
    </dgm:pt>
    <dgm:pt modelId="{4CCD0A20-D4AE-4628-8369-5C547FCD6902}" type="pres">
      <dgm:prSet presAssocID="{5622B2D7-F015-4604-B2FC-A0D38825FCEA}" presName="Name37" presStyleLbl="parChTrans1D2" presStyleIdx="2" presStyleCnt="5"/>
      <dgm:spPr/>
      <dgm:t>
        <a:bodyPr/>
        <a:lstStyle/>
        <a:p>
          <a:endParaRPr lang="tr-TR"/>
        </a:p>
      </dgm:t>
    </dgm:pt>
    <dgm:pt modelId="{91F99811-5B1C-45DF-8881-E06FACF62D31}" type="pres">
      <dgm:prSet presAssocID="{5FC6F675-5406-4E9B-BEF5-94D7893AD17D}" presName="hierRoot2" presStyleCnt="0">
        <dgm:presLayoutVars>
          <dgm:hierBranch val="init"/>
        </dgm:presLayoutVars>
      </dgm:prSet>
      <dgm:spPr/>
    </dgm:pt>
    <dgm:pt modelId="{CDB2E71D-23B8-4C11-9385-C7F7131E9C3C}" type="pres">
      <dgm:prSet presAssocID="{5FC6F675-5406-4E9B-BEF5-94D7893AD17D}" presName="rootComposite" presStyleCnt="0"/>
      <dgm:spPr/>
    </dgm:pt>
    <dgm:pt modelId="{8676E235-B35A-48B0-A5BD-8BB50D3EA876}" type="pres">
      <dgm:prSet presAssocID="{5FC6F675-5406-4E9B-BEF5-94D7893AD17D}" presName="rootText" presStyleLbl="node2" presStyleIdx="2" presStyleCnt="5">
        <dgm:presLayoutVars>
          <dgm:chPref val="3"/>
        </dgm:presLayoutVars>
      </dgm:prSet>
      <dgm:spPr/>
      <dgm:t>
        <a:bodyPr/>
        <a:lstStyle/>
        <a:p>
          <a:endParaRPr lang="tr-TR"/>
        </a:p>
      </dgm:t>
    </dgm:pt>
    <dgm:pt modelId="{BB50FC51-6D57-4FC7-AF9F-18589D977DDF}" type="pres">
      <dgm:prSet presAssocID="{5FC6F675-5406-4E9B-BEF5-94D7893AD17D}" presName="rootConnector" presStyleLbl="node2" presStyleIdx="2" presStyleCnt="5"/>
      <dgm:spPr/>
      <dgm:t>
        <a:bodyPr/>
        <a:lstStyle/>
        <a:p>
          <a:endParaRPr lang="tr-TR"/>
        </a:p>
      </dgm:t>
    </dgm:pt>
    <dgm:pt modelId="{313DA897-84F8-4C4C-A9DD-81191A74BBF7}" type="pres">
      <dgm:prSet presAssocID="{5FC6F675-5406-4E9B-BEF5-94D7893AD17D}" presName="hierChild4" presStyleCnt="0"/>
      <dgm:spPr/>
    </dgm:pt>
    <dgm:pt modelId="{46662FC1-58D6-4BCC-9415-0855425240C6}" type="pres">
      <dgm:prSet presAssocID="{5FC6F675-5406-4E9B-BEF5-94D7893AD17D}" presName="hierChild5" presStyleCnt="0"/>
      <dgm:spPr/>
    </dgm:pt>
    <dgm:pt modelId="{1FBC9203-AAA8-4E51-A6D3-573D28F2A6AA}" type="pres">
      <dgm:prSet presAssocID="{C83CAF66-5705-48C4-8EC9-BEB8C6AC54D4}" presName="Name37" presStyleLbl="parChTrans1D2" presStyleIdx="3" presStyleCnt="5"/>
      <dgm:spPr/>
      <dgm:t>
        <a:bodyPr/>
        <a:lstStyle/>
        <a:p>
          <a:endParaRPr lang="tr-TR"/>
        </a:p>
      </dgm:t>
    </dgm:pt>
    <dgm:pt modelId="{9A0446D3-F128-4B74-A035-E65075010301}" type="pres">
      <dgm:prSet presAssocID="{13801436-54C0-448A-8478-A1D8EE8E1E2F}" presName="hierRoot2" presStyleCnt="0">
        <dgm:presLayoutVars>
          <dgm:hierBranch val="init"/>
        </dgm:presLayoutVars>
      </dgm:prSet>
      <dgm:spPr/>
    </dgm:pt>
    <dgm:pt modelId="{1C84E1C1-BEA1-4238-A1D3-0613EB2BA92C}" type="pres">
      <dgm:prSet presAssocID="{13801436-54C0-448A-8478-A1D8EE8E1E2F}" presName="rootComposite" presStyleCnt="0"/>
      <dgm:spPr/>
    </dgm:pt>
    <dgm:pt modelId="{972A279B-876C-485E-99B2-F4A510322AEA}" type="pres">
      <dgm:prSet presAssocID="{13801436-54C0-448A-8478-A1D8EE8E1E2F}" presName="rootText" presStyleLbl="node2" presStyleIdx="3" presStyleCnt="5">
        <dgm:presLayoutVars>
          <dgm:chPref val="3"/>
        </dgm:presLayoutVars>
      </dgm:prSet>
      <dgm:spPr/>
      <dgm:t>
        <a:bodyPr/>
        <a:lstStyle/>
        <a:p>
          <a:endParaRPr lang="tr-TR"/>
        </a:p>
      </dgm:t>
    </dgm:pt>
    <dgm:pt modelId="{D66D23A1-D01E-40FD-9F87-3F1535FDC46E}" type="pres">
      <dgm:prSet presAssocID="{13801436-54C0-448A-8478-A1D8EE8E1E2F}" presName="rootConnector" presStyleLbl="node2" presStyleIdx="3" presStyleCnt="5"/>
      <dgm:spPr/>
      <dgm:t>
        <a:bodyPr/>
        <a:lstStyle/>
        <a:p>
          <a:endParaRPr lang="tr-TR"/>
        </a:p>
      </dgm:t>
    </dgm:pt>
    <dgm:pt modelId="{AD4DC2CC-12F7-4DE6-874B-2C8D11BCB213}" type="pres">
      <dgm:prSet presAssocID="{13801436-54C0-448A-8478-A1D8EE8E1E2F}" presName="hierChild4" presStyleCnt="0"/>
      <dgm:spPr/>
    </dgm:pt>
    <dgm:pt modelId="{1FF2D3C2-33EC-4A23-8D5F-87FACF0D5DFB}" type="pres">
      <dgm:prSet presAssocID="{13801436-54C0-448A-8478-A1D8EE8E1E2F}" presName="hierChild5" presStyleCnt="0"/>
      <dgm:spPr/>
    </dgm:pt>
    <dgm:pt modelId="{52E12A75-1CCD-488E-BAFD-00C1427ACEA3}" type="pres">
      <dgm:prSet presAssocID="{148709A3-7B78-4D6A-847E-441C4D3F2171}" presName="Name37" presStyleLbl="parChTrans1D2" presStyleIdx="4" presStyleCnt="5"/>
      <dgm:spPr/>
      <dgm:t>
        <a:bodyPr/>
        <a:lstStyle/>
        <a:p>
          <a:endParaRPr lang="tr-TR"/>
        </a:p>
      </dgm:t>
    </dgm:pt>
    <dgm:pt modelId="{4623B066-7C20-464A-A3A4-BA43D86F3726}" type="pres">
      <dgm:prSet presAssocID="{7C46D1E6-FC3B-43DB-A595-373910DD5085}" presName="hierRoot2" presStyleCnt="0">
        <dgm:presLayoutVars>
          <dgm:hierBranch val="init"/>
        </dgm:presLayoutVars>
      </dgm:prSet>
      <dgm:spPr/>
    </dgm:pt>
    <dgm:pt modelId="{7C9CF79B-4A94-4E1A-B7ED-B93B2DFDC2F9}" type="pres">
      <dgm:prSet presAssocID="{7C46D1E6-FC3B-43DB-A595-373910DD5085}" presName="rootComposite" presStyleCnt="0"/>
      <dgm:spPr/>
    </dgm:pt>
    <dgm:pt modelId="{0FE7869C-B450-4AFB-8ACB-52963395BCBC}" type="pres">
      <dgm:prSet presAssocID="{7C46D1E6-FC3B-43DB-A595-373910DD5085}" presName="rootText" presStyleLbl="node2" presStyleIdx="4" presStyleCnt="5">
        <dgm:presLayoutVars>
          <dgm:chPref val="3"/>
        </dgm:presLayoutVars>
      </dgm:prSet>
      <dgm:spPr/>
      <dgm:t>
        <a:bodyPr/>
        <a:lstStyle/>
        <a:p>
          <a:endParaRPr lang="tr-TR"/>
        </a:p>
      </dgm:t>
    </dgm:pt>
    <dgm:pt modelId="{7FE0B10E-EA77-4C2B-A7CE-80D3BC970272}" type="pres">
      <dgm:prSet presAssocID="{7C46D1E6-FC3B-43DB-A595-373910DD5085}" presName="rootConnector" presStyleLbl="node2" presStyleIdx="4" presStyleCnt="5"/>
      <dgm:spPr/>
      <dgm:t>
        <a:bodyPr/>
        <a:lstStyle/>
        <a:p>
          <a:endParaRPr lang="tr-TR"/>
        </a:p>
      </dgm:t>
    </dgm:pt>
    <dgm:pt modelId="{D9229A47-7FCB-4D91-B14E-C2A7411BBCEC}" type="pres">
      <dgm:prSet presAssocID="{7C46D1E6-FC3B-43DB-A595-373910DD5085}" presName="hierChild4" presStyleCnt="0"/>
      <dgm:spPr/>
    </dgm:pt>
    <dgm:pt modelId="{D428E64E-9C2B-46C5-8D31-EC6627F178E0}" type="pres">
      <dgm:prSet presAssocID="{7C46D1E6-FC3B-43DB-A595-373910DD5085}" presName="hierChild5" presStyleCnt="0"/>
      <dgm:spPr/>
    </dgm:pt>
    <dgm:pt modelId="{C9E8E26A-7289-4CFC-AE91-2FF1FF48493F}" type="pres">
      <dgm:prSet presAssocID="{91B0C0C3-374C-48D6-8952-AD3E86E884CD}" presName="hierChild3" presStyleCnt="0"/>
      <dgm:spPr/>
    </dgm:pt>
  </dgm:ptLst>
  <dgm:cxnLst>
    <dgm:cxn modelId="{13A1AE1A-B0D8-447F-84C9-E681D9BC6322}" type="presOf" srcId="{5FC6F675-5406-4E9B-BEF5-94D7893AD17D}" destId="{BB50FC51-6D57-4FC7-AF9F-18589D977DDF}" srcOrd="1" destOrd="0" presId="urn:microsoft.com/office/officeart/2005/8/layout/orgChart1"/>
    <dgm:cxn modelId="{4B398775-EB34-48B3-BB6D-A6B51F2999A6}" type="presOf" srcId="{91B0C0C3-374C-48D6-8952-AD3E86E884CD}" destId="{B661994C-ADED-4368-AFEA-748C62E972F6}" srcOrd="0" destOrd="0" presId="urn:microsoft.com/office/officeart/2005/8/layout/orgChart1"/>
    <dgm:cxn modelId="{266472CB-1B67-4B80-BD3A-503F687E0184}" srcId="{91B0C0C3-374C-48D6-8952-AD3E86E884CD}" destId="{EE9337AE-6C27-4A54-BF34-6BC3E4562975}" srcOrd="0" destOrd="0" parTransId="{9BCA951E-70EB-4BAB-B21E-0F14F100EC42}" sibTransId="{2CA3BD83-0B33-4BF0-9566-1F55627567D7}"/>
    <dgm:cxn modelId="{2CDFC7A7-0570-4A91-8746-CBBB090DE5B3}" type="presOf" srcId="{96D54F12-ED14-49E3-989D-0A6C3852B1DB}" destId="{6FDAECE8-6CC3-415F-BAE5-5643F538014B}" srcOrd="0" destOrd="0" presId="urn:microsoft.com/office/officeart/2005/8/layout/orgChart1"/>
    <dgm:cxn modelId="{B25ACA7B-AE7A-4776-89B3-57DE4FDD1263}" type="presOf" srcId="{13801436-54C0-448A-8478-A1D8EE8E1E2F}" destId="{D66D23A1-D01E-40FD-9F87-3F1535FDC46E}" srcOrd="1" destOrd="0" presId="urn:microsoft.com/office/officeart/2005/8/layout/orgChart1"/>
    <dgm:cxn modelId="{B63DB8BA-EF69-4046-AF4C-68E7F9112414}" type="presOf" srcId="{9BCA951E-70EB-4BAB-B21E-0F14F100EC42}" destId="{9C9B9BE8-4DB2-4403-9355-7FDCFAFC3C29}" srcOrd="0" destOrd="0" presId="urn:microsoft.com/office/officeart/2005/8/layout/orgChart1"/>
    <dgm:cxn modelId="{3017C9AB-E246-4B2E-8FAB-6AFC22C0B3D4}" srcId="{91B0C0C3-374C-48D6-8952-AD3E86E884CD}" destId="{7C46D1E6-FC3B-43DB-A595-373910DD5085}" srcOrd="4" destOrd="0" parTransId="{148709A3-7B78-4D6A-847E-441C4D3F2171}" sibTransId="{3B8A9F9D-4906-4967-8954-6D130CAC8707}"/>
    <dgm:cxn modelId="{05F604AE-7A49-4E30-A844-307640483BFB}" type="presOf" srcId="{91B0C0C3-374C-48D6-8952-AD3E86E884CD}" destId="{C1AD80E8-E25E-4C52-B487-24782F36B2A8}" srcOrd="1" destOrd="0" presId="urn:microsoft.com/office/officeart/2005/8/layout/orgChart1"/>
    <dgm:cxn modelId="{57E48B2B-B491-4EED-9C13-7566D75F6E31}" type="presOf" srcId="{7C46D1E6-FC3B-43DB-A595-373910DD5085}" destId="{0FE7869C-B450-4AFB-8ACB-52963395BCBC}" srcOrd="0" destOrd="0" presId="urn:microsoft.com/office/officeart/2005/8/layout/orgChart1"/>
    <dgm:cxn modelId="{E31E39A3-C919-4162-B01D-2CF4C538E1C3}" srcId="{91B0C0C3-374C-48D6-8952-AD3E86E884CD}" destId="{5FC6F675-5406-4E9B-BEF5-94D7893AD17D}" srcOrd="2" destOrd="0" parTransId="{5622B2D7-F015-4604-B2FC-A0D38825FCEA}" sibTransId="{D995965D-91B6-48C7-912F-70851EF50012}"/>
    <dgm:cxn modelId="{29394420-6685-46F1-BBF8-C44847D8DCC2}" type="presOf" srcId="{7C46D1E6-FC3B-43DB-A595-373910DD5085}" destId="{7FE0B10E-EA77-4C2B-A7CE-80D3BC970272}" srcOrd="1" destOrd="0" presId="urn:microsoft.com/office/officeart/2005/8/layout/orgChart1"/>
    <dgm:cxn modelId="{AB81EC6A-B109-481E-B93A-31B0A742ED04}" type="presOf" srcId="{BDBA53E9-E7F4-43FC-9D9B-48533F4BA761}" destId="{5E0876E9-832D-4B7D-B49D-6EA01231D611}" srcOrd="0" destOrd="0" presId="urn:microsoft.com/office/officeart/2005/8/layout/orgChart1"/>
    <dgm:cxn modelId="{F69A4940-81A4-4634-8EA6-4330DEA205F3}" type="presOf" srcId="{C83CAF66-5705-48C4-8EC9-BEB8C6AC54D4}" destId="{1FBC9203-AAA8-4E51-A6D3-573D28F2A6AA}" srcOrd="0" destOrd="0" presId="urn:microsoft.com/office/officeart/2005/8/layout/orgChart1"/>
    <dgm:cxn modelId="{0EEEFEA3-DCA5-4322-A055-BB39505DC1D6}" type="presOf" srcId="{5622B2D7-F015-4604-B2FC-A0D38825FCEA}" destId="{4CCD0A20-D4AE-4628-8369-5C547FCD6902}" srcOrd="0" destOrd="0" presId="urn:microsoft.com/office/officeart/2005/8/layout/orgChart1"/>
    <dgm:cxn modelId="{A9315590-5F51-4108-83D3-F88B229ADACF}" type="presOf" srcId="{EE9337AE-6C27-4A54-BF34-6BC3E4562975}" destId="{8C52CEBB-DB0A-451B-AD1F-D042E502A388}" srcOrd="0" destOrd="0" presId="urn:microsoft.com/office/officeart/2005/8/layout/orgChart1"/>
    <dgm:cxn modelId="{57CB5909-F540-403C-BC01-41C42BCFF115}" srcId="{210914AD-7920-4B94-8859-C81F02A4F8CD}" destId="{91B0C0C3-374C-48D6-8952-AD3E86E884CD}" srcOrd="0" destOrd="0" parTransId="{645B4D04-1796-42D6-8EE4-BA50CEBAF39A}" sibTransId="{B774ECC6-12F8-48F7-BA05-48623212B978}"/>
    <dgm:cxn modelId="{212CBAE8-DBB2-4A9D-BF4E-10B61E37A802}" type="presOf" srcId="{5FC6F675-5406-4E9B-BEF5-94D7893AD17D}" destId="{8676E235-B35A-48B0-A5BD-8BB50D3EA876}" srcOrd="0" destOrd="0" presId="urn:microsoft.com/office/officeart/2005/8/layout/orgChart1"/>
    <dgm:cxn modelId="{2F7F8ED5-1B0B-4693-8C50-012229FD4530}" type="presOf" srcId="{EE9337AE-6C27-4A54-BF34-6BC3E4562975}" destId="{183AF51D-1217-4A23-9190-63491D1C1EFB}" srcOrd="1" destOrd="0" presId="urn:microsoft.com/office/officeart/2005/8/layout/orgChart1"/>
    <dgm:cxn modelId="{B31845C4-99D1-4F4E-8282-EF0E2885EDEF}" type="presOf" srcId="{210914AD-7920-4B94-8859-C81F02A4F8CD}" destId="{98C3D245-8769-4A02-A1FF-A5B8168E17A2}" srcOrd="0" destOrd="0" presId="urn:microsoft.com/office/officeart/2005/8/layout/orgChart1"/>
    <dgm:cxn modelId="{F8C9F86F-9D61-484C-9E91-195DA06C782D}" type="presOf" srcId="{148709A3-7B78-4D6A-847E-441C4D3F2171}" destId="{52E12A75-1CCD-488E-BAFD-00C1427ACEA3}" srcOrd="0" destOrd="0" presId="urn:microsoft.com/office/officeart/2005/8/layout/orgChart1"/>
    <dgm:cxn modelId="{CCDF411F-89CD-46BF-B448-E2BEBF5ED671}" type="presOf" srcId="{13801436-54C0-448A-8478-A1D8EE8E1E2F}" destId="{972A279B-876C-485E-99B2-F4A510322AEA}" srcOrd="0" destOrd="0" presId="urn:microsoft.com/office/officeart/2005/8/layout/orgChart1"/>
    <dgm:cxn modelId="{A59077D2-AF6E-4EC1-88B8-3704B98B8AEF}" srcId="{91B0C0C3-374C-48D6-8952-AD3E86E884CD}" destId="{13801436-54C0-448A-8478-A1D8EE8E1E2F}" srcOrd="3" destOrd="0" parTransId="{C83CAF66-5705-48C4-8EC9-BEB8C6AC54D4}" sibTransId="{84A61433-1CB0-43CA-BA04-2FFDA6317641}"/>
    <dgm:cxn modelId="{3F3563E7-E653-4455-A6CC-3E105D1392B4}" type="presOf" srcId="{BDBA53E9-E7F4-43FC-9D9B-48533F4BA761}" destId="{DAB48E26-A72E-4386-A9E9-2D773BE4A8A2}" srcOrd="1" destOrd="0" presId="urn:microsoft.com/office/officeart/2005/8/layout/orgChart1"/>
    <dgm:cxn modelId="{419470C6-CF54-4A32-BE61-EC65AB9E15E6}" srcId="{91B0C0C3-374C-48D6-8952-AD3E86E884CD}" destId="{BDBA53E9-E7F4-43FC-9D9B-48533F4BA761}" srcOrd="1" destOrd="0" parTransId="{96D54F12-ED14-49E3-989D-0A6C3852B1DB}" sibTransId="{F276FD0A-ABB1-45A2-9BE4-71B0C64B5D17}"/>
    <dgm:cxn modelId="{1D1C70E9-C8D6-4820-AADC-B0D8522F184E}" type="presParOf" srcId="{98C3D245-8769-4A02-A1FF-A5B8168E17A2}" destId="{0A1E6A67-A121-426E-AD2F-C8CAE6CF98E5}" srcOrd="0" destOrd="0" presId="urn:microsoft.com/office/officeart/2005/8/layout/orgChart1"/>
    <dgm:cxn modelId="{E26111EC-161A-4BC0-91C2-1107046AB8E1}" type="presParOf" srcId="{0A1E6A67-A121-426E-AD2F-C8CAE6CF98E5}" destId="{12EAB008-5495-4275-B4C1-372A2F3FCF93}" srcOrd="0" destOrd="0" presId="urn:microsoft.com/office/officeart/2005/8/layout/orgChart1"/>
    <dgm:cxn modelId="{14555EDC-C580-4CE3-A316-A5DEEDF64847}" type="presParOf" srcId="{12EAB008-5495-4275-B4C1-372A2F3FCF93}" destId="{B661994C-ADED-4368-AFEA-748C62E972F6}" srcOrd="0" destOrd="0" presId="urn:microsoft.com/office/officeart/2005/8/layout/orgChart1"/>
    <dgm:cxn modelId="{A0CC5581-D438-4968-80CD-9C304D202282}" type="presParOf" srcId="{12EAB008-5495-4275-B4C1-372A2F3FCF93}" destId="{C1AD80E8-E25E-4C52-B487-24782F36B2A8}" srcOrd="1" destOrd="0" presId="urn:microsoft.com/office/officeart/2005/8/layout/orgChart1"/>
    <dgm:cxn modelId="{32077ABB-85B3-401C-9C33-6727F63829BF}" type="presParOf" srcId="{0A1E6A67-A121-426E-AD2F-C8CAE6CF98E5}" destId="{8A793EE7-E856-48CA-B6C4-D35C603134E4}" srcOrd="1" destOrd="0" presId="urn:microsoft.com/office/officeart/2005/8/layout/orgChart1"/>
    <dgm:cxn modelId="{AB678E9F-E002-4036-915E-90CBC94A0F1B}" type="presParOf" srcId="{8A793EE7-E856-48CA-B6C4-D35C603134E4}" destId="{9C9B9BE8-4DB2-4403-9355-7FDCFAFC3C29}" srcOrd="0" destOrd="0" presId="urn:microsoft.com/office/officeart/2005/8/layout/orgChart1"/>
    <dgm:cxn modelId="{1B8CBC20-7FB0-401A-8F42-A5E564E8B7FE}" type="presParOf" srcId="{8A793EE7-E856-48CA-B6C4-D35C603134E4}" destId="{508991AC-49E1-4181-AF5A-C00C7725361F}" srcOrd="1" destOrd="0" presId="urn:microsoft.com/office/officeart/2005/8/layout/orgChart1"/>
    <dgm:cxn modelId="{43C0871C-7BF5-44BC-84C0-7B07ABDAC531}" type="presParOf" srcId="{508991AC-49E1-4181-AF5A-C00C7725361F}" destId="{AF1A05E4-24D5-480C-BBC3-ACAC13DEB6BB}" srcOrd="0" destOrd="0" presId="urn:microsoft.com/office/officeart/2005/8/layout/orgChart1"/>
    <dgm:cxn modelId="{377FA4AE-B924-42AE-837C-1F02E2A9AD9A}" type="presParOf" srcId="{AF1A05E4-24D5-480C-BBC3-ACAC13DEB6BB}" destId="{8C52CEBB-DB0A-451B-AD1F-D042E502A388}" srcOrd="0" destOrd="0" presId="urn:microsoft.com/office/officeart/2005/8/layout/orgChart1"/>
    <dgm:cxn modelId="{F422591F-21C8-410D-8404-8D92DD224438}" type="presParOf" srcId="{AF1A05E4-24D5-480C-BBC3-ACAC13DEB6BB}" destId="{183AF51D-1217-4A23-9190-63491D1C1EFB}" srcOrd="1" destOrd="0" presId="urn:microsoft.com/office/officeart/2005/8/layout/orgChart1"/>
    <dgm:cxn modelId="{130AB926-6139-4660-AE12-5304BFB92DF3}" type="presParOf" srcId="{508991AC-49E1-4181-AF5A-C00C7725361F}" destId="{5124B2D5-37BE-42D0-9FBC-D8A106452F4E}" srcOrd="1" destOrd="0" presId="urn:microsoft.com/office/officeart/2005/8/layout/orgChart1"/>
    <dgm:cxn modelId="{F9CC9D87-07CF-46F2-ACC7-21C6E346DB07}" type="presParOf" srcId="{508991AC-49E1-4181-AF5A-C00C7725361F}" destId="{E8A4ECF1-DA2A-4933-81A9-1278D82EF729}" srcOrd="2" destOrd="0" presId="urn:microsoft.com/office/officeart/2005/8/layout/orgChart1"/>
    <dgm:cxn modelId="{2AC99850-A174-4AB7-A692-BD500D5CD6FB}" type="presParOf" srcId="{8A793EE7-E856-48CA-B6C4-D35C603134E4}" destId="{6FDAECE8-6CC3-415F-BAE5-5643F538014B}" srcOrd="2" destOrd="0" presId="urn:microsoft.com/office/officeart/2005/8/layout/orgChart1"/>
    <dgm:cxn modelId="{CFCBBCD7-F579-498A-961E-6FAFC3374B97}" type="presParOf" srcId="{8A793EE7-E856-48CA-B6C4-D35C603134E4}" destId="{92C8022C-B220-449E-AD9E-91476205D874}" srcOrd="3" destOrd="0" presId="urn:microsoft.com/office/officeart/2005/8/layout/orgChart1"/>
    <dgm:cxn modelId="{A457971E-956C-433B-B146-9C7B2042A652}" type="presParOf" srcId="{92C8022C-B220-449E-AD9E-91476205D874}" destId="{111432DB-2E2E-4531-8488-9DF8ABF4415E}" srcOrd="0" destOrd="0" presId="urn:microsoft.com/office/officeart/2005/8/layout/orgChart1"/>
    <dgm:cxn modelId="{7D06BAAA-BB1C-4D54-B1D2-8CA1015F9BFE}" type="presParOf" srcId="{111432DB-2E2E-4531-8488-9DF8ABF4415E}" destId="{5E0876E9-832D-4B7D-B49D-6EA01231D611}" srcOrd="0" destOrd="0" presId="urn:microsoft.com/office/officeart/2005/8/layout/orgChart1"/>
    <dgm:cxn modelId="{E3EEFAF0-9181-4D17-A349-987ED82EEB72}" type="presParOf" srcId="{111432DB-2E2E-4531-8488-9DF8ABF4415E}" destId="{DAB48E26-A72E-4386-A9E9-2D773BE4A8A2}" srcOrd="1" destOrd="0" presId="urn:microsoft.com/office/officeart/2005/8/layout/orgChart1"/>
    <dgm:cxn modelId="{D7C361BE-0690-4CB0-AB4D-783DB99C8B2E}" type="presParOf" srcId="{92C8022C-B220-449E-AD9E-91476205D874}" destId="{426029B7-FC93-4BB6-8C0C-CF2133F8AEBB}" srcOrd="1" destOrd="0" presId="urn:microsoft.com/office/officeart/2005/8/layout/orgChart1"/>
    <dgm:cxn modelId="{B553AC51-618E-4DC4-9818-FEAF252B82C6}" type="presParOf" srcId="{92C8022C-B220-449E-AD9E-91476205D874}" destId="{B465970A-B450-4FEB-B0D5-15966E35D76B}" srcOrd="2" destOrd="0" presId="urn:microsoft.com/office/officeart/2005/8/layout/orgChart1"/>
    <dgm:cxn modelId="{A6C365C8-9F89-4012-8F6C-538BD726B859}" type="presParOf" srcId="{8A793EE7-E856-48CA-B6C4-D35C603134E4}" destId="{4CCD0A20-D4AE-4628-8369-5C547FCD6902}" srcOrd="4" destOrd="0" presId="urn:microsoft.com/office/officeart/2005/8/layout/orgChart1"/>
    <dgm:cxn modelId="{F20A03C4-51DC-4B2E-A852-E9992B441203}" type="presParOf" srcId="{8A793EE7-E856-48CA-B6C4-D35C603134E4}" destId="{91F99811-5B1C-45DF-8881-E06FACF62D31}" srcOrd="5" destOrd="0" presId="urn:microsoft.com/office/officeart/2005/8/layout/orgChart1"/>
    <dgm:cxn modelId="{644913EB-B75B-49DF-A68E-470C7CC20266}" type="presParOf" srcId="{91F99811-5B1C-45DF-8881-E06FACF62D31}" destId="{CDB2E71D-23B8-4C11-9385-C7F7131E9C3C}" srcOrd="0" destOrd="0" presId="urn:microsoft.com/office/officeart/2005/8/layout/orgChart1"/>
    <dgm:cxn modelId="{3C0FB58D-AA95-4BB9-B1C7-C3FCE1648B75}" type="presParOf" srcId="{CDB2E71D-23B8-4C11-9385-C7F7131E9C3C}" destId="{8676E235-B35A-48B0-A5BD-8BB50D3EA876}" srcOrd="0" destOrd="0" presId="urn:microsoft.com/office/officeart/2005/8/layout/orgChart1"/>
    <dgm:cxn modelId="{BDFAA8E4-EB44-46F4-907C-28D50262A87D}" type="presParOf" srcId="{CDB2E71D-23B8-4C11-9385-C7F7131E9C3C}" destId="{BB50FC51-6D57-4FC7-AF9F-18589D977DDF}" srcOrd="1" destOrd="0" presId="urn:microsoft.com/office/officeart/2005/8/layout/orgChart1"/>
    <dgm:cxn modelId="{6BF54E2F-E55B-4A76-BCAF-32FECC3A6F60}" type="presParOf" srcId="{91F99811-5B1C-45DF-8881-E06FACF62D31}" destId="{313DA897-84F8-4C4C-A9DD-81191A74BBF7}" srcOrd="1" destOrd="0" presId="urn:microsoft.com/office/officeart/2005/8/layout/orgChart1"/>
    <dgm:cxn modelId="{9F2F07FE-FB54-40D3-AF4F-58E29281348B}" type="presParOf" srcId="{91F99811-5B1C-45DF-8881-E06FACF62D31}" destId="{46662FC1-58D6-4BCC-9415-0855425240C6}" srcOrd="2" destOrd="0" presId="urn:microsoft.com/office/officeart/2005/8/layout/orgChart1"/>
    <dgm:cxn modelId="{68DF8FB6-7A21-46EC-91FE-78E465CE1A70}" type="presParOf" srcId="{8A793EE7-E856-48CA-B6C4-D35C603134E4}" destId="{1FBC9203-AAA8-4E51-A6D3-573D28F2A6AA}" srcOrd="6" destOrd="0" presId="urn:microsoft.com/office/officeart/2005/8/layout/orgChart1"/>
    <dgm:cxn modelId="{6438B2DB-F307-4A5F-BC4D-60329948C444}" type="presParOf" srcId="{8A793EE7-E856-48CA-B6C4-D35C603134E4}" destId="{9A0446D3-F128-4B74-A035-E65075010301}" srcOrd="7" destOrd="0" presId="urn:microsoft.com/office/officeart/2005/8/layout/orgChart1"/>
    <dgm:cxn modelId="{CBC2A27F-F2A7-4AB5-9EE2-8956608A50A1}" type="presParOf" srcId="{9A0446D3-F128-4B74-A035-E65075010301}" destId="{1C84E1C1-BEA1-4238-A1D3-0613EB2BA92C}" srcOrd="0" destOrd="0" presId="urn:microsoft.com/office/officeart/2005/8/layout/orgChart1"/>
    <dgm:cxn modelId="{FF729AD8-20C5-4674-BD34-B2C7E03A7319}" type="presParOf" srcId="{1C84E1C1-BEA1-4238-A1D3-0613EB2BA92C}" destId="{972A279B-876C-485E-99B2-F4A510322AEA}" srcOrd="0" destOrd="0" presId="urn:microsoft.com/office/officeart/2005/8/layout/orgChart1"/>
    <dgm:cxn modelId="{0F5E0139-22C7-4068-ACE2-A7E8B9E20C17}" type="presParOf" srcId="{1C84E1C1-BEA1-4238-A1D3-0613EB2BA92C}" destId="{D66D23A1-D01E-40FD-9F87-3F1535FDC46E}" srcOrd="1" destOrd="0" presId="urn:microsoft.com/office/officeart/2005/8/layout/orgChart1"/>
    <dgm:cxn modelId="{B8CA64AA-42EA-4016-A89F-5A3F16173D93}" type="presParOf" srcId="{9A0446D3-F128-4B74-A035-E65075010301}" destId="{AD4DC2CC-12F7-4DE6-874B-2C8D11BCB213}" srcOrd="1" destOrd="0" presId="urn:microsoft.com/office/officeart/2005/8/layout/orgChart1"/>
    <dgm:cxn modelId="{9762E8E2-436B-48EA-B363-8B89A2D8C07B}" type="presParOf" srcId="{9A0446D3-F128-4B74-A035-E65075010301}" destId="{1FF2D3C2-33EC-4A23-8D5F-87FACF0D5DFB}" srcOrd="2" destOrd="0" presId="urn:microsoft.com/office/officeart/2005/8/layout/orgChart1"/>
    <dgm:cxn modelId="{E9F17759-F736-47BF-8C3A-C32919E03583}" type="presParOf" srcId="{8A793EE7-E856-48CA-B6C4-D35C603134E4}" destId="{52E12A75-1CCD-488E-BAFD-00C1427ACEA3}" srcOrd="8" destOrd="0" presId="urn:microsoft.com/office/officeart/2005/8/layout/orgChart1"/>
    <dgm:cxn modelId="{19670D74-2BB6-4830-B2FF-F14F070AF793}" type="presParOf" srcId="{8A793EE7-E856-48CA-B6C4-D35C603134E4}" destId="{4623B066-7C20-464A-A3A4-BA43D86F3726}" srcOrd="9" destOrd="0" presId="urn:microsoft.com/office/officeart/2005/8/layout/orgChart1"/>
    <dgm:cxn modelId="{CC0A72CA-399E-4665-92E6-6C6A387563AB}" type="presParOf" srcId="{4623B066-7C20-464A-A3A4-BA43D86F3726}" destId="{7C9CF79B-4A94-4E1A-B7ED-B93B2DFDC2F9}" srcOrd="0" destOrd="0" presId="urn:microsoft.com/office/officeart/2005/8/layout/orgChart1"/>
    <dgm:cxn modelId="{B928C874-428E-400D-BB04-622D688FAA41}" type="presParOf" srcId="{7C9CF79B-4A94-4E1A-B7ED-B93B2DFDC2F9}" destId="{0FE7869C-B450-4AFB-8ACB-52963395BCBC}" srcOrd="0" destOrd="0" presId="urn:microsoft.com/office/officeart/2005/8/layout/orgChart1"/>
    <dgm:cxn modelId="{56D8A8AD-2067-477F-B8B5-6ED9DFE7D8A4}" type="presParOf" srcId="{7C9CF79B-4A94-4E1A-B7ED-B93B2DFDC2F9}" destId="{7FE0B10E-EA77-4C2B-A7CE-80D3BC970272}" srcOrd="1" destOrd="0" presId="urn:microsoft.com/office/officeart/2005/8/layout/orgChart1"/>
    <dgm:cxn modelId="{F9EB9F3F-CEF6-4B88-A349-E52E91B027F1}" type="presParOf" srcId="{4623B066-7C20-464A-A3A4-BA43D86F3726}" destId="{D9229A47-7FCB-4D91-B14E-C2A7411BBCEC}" srcOrd="1" destOrd="0" presId="urn:microsoft.com/office/officeart/2005/8/layout/orgChart1"/>
    <dgm:cxn modelId="{077442DB-97F4-4D6D-8342-6B7CFA14A819}" type="presParOf" srcId="{4623B066-7C20-464A-A3A4-BA43D86F3726}" destId="{D428E64E-9C2B-46C5-8D31-EC6627F178E0}" srcOrd="2" destOrd="0" presId="urn:microsoft.com/office/officeart/2005/8/layout/orgChart1"/>
    <dgm:cxn modelId="{D868B82C-1634-4F04-AB29-1D647134FBD4}" type="presParOf" srcId="{0A1E6A67-A121-426E-AD2F-C8CAE6CF98E5}" destId="{C9E8E26A-7289-4CFC-AE91-2FF1FF4849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FC8CE-B6B1-4904-8F88-56F7BA53B132}">
      <dsp:nvSpPr>
        <dsp:cNvPr id="0" name=""/>
        <dsp:cNvSpPr/>
      </dsp:nvSpPr>
      <dsp:spPr>
        <a:xfrm>
          <a:off x="3449926" y="2047263"/>
          <a:ext cx="2607062" cy="599778"/>
        </a:xfrm>
        <a:custGeom>
          <a:avLst/>
          <a:gdLst/>
          <a:ahLst/>
          <a:cxnLst/>
          <a:rect l="0" t="0" r="0" b="0"/>
          <a:pathLst>
            <a:path>
              <a:moveTo>
                <a:pt x="0" y="0"/>
              </a:moveTo>
              <a:lnTo>
                <a:pt x="0" y="472101"/>
              </a:lnTo>
              <a:lnTo>
                <a:pt x="2607062" y="472101"/>
              </a:lnTo>
              <a:lnTo>
                <a:pt x="2607062" y="5997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D3FCFE-39D5-46BB-92BE-92373C7B542A}">
      <dsp:nvSpPr>
        <dsp:cNvPr id="0" name=""/>
        <dsp:cNvSpPr/>
      </dsp:nvSpPr>
      <dsp:spPr>
        <a:xfrm>
          <a:off x="3449926" y="2047263"/>
          <a:ext cx="943351" cy="599778"/>
        </a:xfrm>
        <a:custGeom>
          <a:avLst/>
          <a:gdLst/>
          <a:ahLst/>
          <a:cxnLst/>
          <a:rect l="0" t="0" r="0" b="0"/>
          <a:pathLst>
            <a:path>
              <a:moveTo>
                <a:pt x="0" y="0"/>
              </a:moveTo>
              <a:lnTo>
                <a:pt x="0" y="472101"/>
              </a:lnTo>
              <a:lnTo>
                <a:pt x="943351" y="472101"/>
              </a:lnTo>
              <a:lnTo>
                <a:pt x="943351" y="5997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65937-CBFD-404B-A6F7-8FA026165E38}">
      <dsp:nvSpPr>
        <dsp:cNvPr id="0" name=""/>
        <dsp:cNvSpPr/>
      </dsp:nvSpPr>
      <dsp:spPr>
        <a:xfrm>
          <a:off x="2783659" y="2047263"/>
          <a:ext cx="666267" cy="599778"/>
        </a:xfrm>
        <a:custGeom>
          <a:avLst/>
          <a:gdLst/>
          <a:ahLst/>
          <a:cxnLst/>
          <a:rect l="0" t="0" r="0" b="0"/>
          <a:pathLst>
            <a:path>
              <a:moveTo>
                <a:pt x="666267" y="0"/>
              </a:moveTo>
              <a:lnTo>
                <a:pt x="666267" y="472101"/>
              </a:lnTo>
              <a:lnTo>
                <a:pt x="0" y="472101"/>
              </a:lnTo>
              <a:lnTo>
                <a:pt x="0" y="5997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C86108-DCB3-4CDB-AC84-E576D6D571C3}">
      <dsp:nvSpPr>
        <dsp:cNvPr id="0" name=""/>
        <dsp:cNvSpPr/>
      </dsp:nvSpPr>
      <dsp:spPr>
        <a:xfrm>
          <a:off x="891332" y="2047263"/>
          <a:ext cx="2558594" cy="599778"/>
        </a:xfrm>
        <a:custGeom>
          <a:avLst/>
          <a:gdLst/>
          <a:ahLst/>
          <a:cxnLst/>
          <a:rect l="0" t="0" r="0" b="0"/>
          <a:pathLst>
            <a:path>
              <a:moveTo>
                <a:pt x="2558594" y="0"/>
              </a:moveTo>
              <a:lnTo>
                <a:pt x="2558594" y="472101"/>
              </a:lnTo>
              <a:lnTo>
                <a:pt x="0" y="472101"/>
              </a:lnTo>
              <a:lnTo>
                <a:pt x="0" y="5997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19BC4-EC14-4EF3-A62E-E94E5D14E99F}">
      <dsp:nvSpPr>
        <dsp:cNvPr id="0" name=""/>
        <dsp:cNvSpPr/>
      </dsp:nvSpPr>
      <dsp:spPr>
        <a:xfrm>
          <a:off x="2132858" y="388641"/>
          <a:ext cx="2634136" cy="1658622"/>
        </a:xfrm>
        <a:prstGeom prst="rect">
          <a:avLst/>
        </a:prstGeom>
        <a:solidFill>
          <a:schemeClr val="accent6">
            <a:lumMod val="60000"/>
            <a:lumOff val="4000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err="1" smtClean="0"/>
            <a:t>Formal</a:t>
          </a:r>
          <a:endParaRPr lang="tr-TR" sz="2800" b="1" kern="1200" dirty="0" smtClean="0"/>
        </a:p>
        <a:p>
          <a:pPr lvl="0" algn="ctr" defTabSz="1244600">
            <a:lnSpc>
              <a:spcPct val="90000"/>
            </a:lnSpc>
            <a:spcBef>
              <a:spcPct val="0"/>
            </a:spcBef>
            <a:spcAft>
              <a:spcPct val="35000"/>
            </a:spcAft>
          </a:pPr>
          <a:r>
            <a:rPr lang="tr-TR" sz="2800" b="1" kern="1200" dirty="0" smtClean="0"/>
            <a:t>(Biçimsel) Örgütler</a:t>
          </a:r>
          <a:endParaRPr lang="tr-TR" sz="2800" b="1" kern="1200" dirty="0"/>
        </a:p>
      </dsp:txBody>
      <dsp:txXfrm>
        <a:off x="2132858" y="388641"/>
        <a:ext cx="2634136" cy="1658622"/>
      </dsp:txXfrm>
    </dsp:sp>
    <dsp:sp modelId="{18C3FD43-B854-482C-8A29-0A0A29450281}">
      <dsp:nvSpPr>
        <dsp:cNvPr id="0" name=""/>
        <dsp:cNvSpPr/>
      </dsp:nvSpPr>
      <dsp:spPr>
        <a:xfrm>
          <a:off x="639" y="2647042"/>
          <a:ext cx="1781387" cy="1704805"/>
        </a:xfrm>
        <a:prstGeom prst="rect">
          <a:avLst/>
        </a:prstGeom>
        <a:solidFill>
          <a:srgbClr val="92D050"/>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Karşılıklı yarar sağlayan örgütler</a:t>
          </a:r>
        </a:p>
      </dsp:txBody>
      <dsp:txXfrm>
        <a:off x="639" y="2647042"/>
        <a:ext cx="1781387" cy="1704805"/>
      </dsp:txXfrm>
    </dsp:sp>
    <dsp:sp modelId="{A2A31AF3-14DC-4D6A-8080-D7FEE20FD7BD}">
      <dsp:nvSpPr>
        <dsp:cNvPr id="0" name=""/>
        <dsp:cNvSpPr/>
      </dsp:nvSpPr>
      <dsp:spPr>
        <a:xfrm>
          <a:off x="2037380" y="2647042"/>
          <a:ext cx="1492557" cy="607986"/>
        </a:xfrm>
        <a:prstGeom prst="rect">
          <a:avLst/>
        </a:prstGeom>
        <a:solidFill>
          <a:srgbClr val="92D050"/>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İşletmeler</a:t>
          </a:r>
          <a:endParaRPr lang="tr-TR" sz="2600" kern="1200" dirty="0"/>
        </a:p>
      </dsp:txBody>
      <dsp:txXfrm>
        <a:off x="2037380" y="2647042"/>
        <a:ext cx="1492557" cy="607986"/>
      </dsp:txXfrm>
    </dsp:sp>
    <dsp:sp modelId="{2523E9D2-9E59-4A55-B2AB-213629A6A6DB}">
      <dsp:nvSpPr>
        <dsp:cNvPr id="0" name=""/>
        <dsp:cNvSpPr/>
      </dsp:nvSpPr>
      <dsp:spPr>
        <a:xfrm>
          <a:off x="3785292" y="2647042"/>
          <a:ext cx="1215972" cy="1162986"/>
        </a:xfrm>
        <a:prstGeom prst="rect">
          <a:avLst/>
        </a:prstGeom>
        <a:solidFill>
          <a:srgbClr val="92D050"/>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Hizmet örgütleri</a:t>
          </a:r>
          <a:endParaRPr lang="tr-TR" sz="2600" kern="1200" dirty="0"/>
        </a:p>
      </dsp:txBody>
      <dsp:txXfrm>
        <a:off x="3785292" y="2647042"/>
        <a:ext cx="1215972" cy="1162986"/>
      </dsp:txXfrm>
    </dsp:sp>
    <dsp:sp modelId="{3C2BEF5D-360F-4EAA-B0F2-B2C86D2C0054}">
      <dsp:nvSpPr>
        <dsp:cNvPr id="0" name=""/>
        <dsp:cNvSpPr/>
      </dsp:nvSpPr>
      <dsp:spPr>
        <a:xfrm>
          <a:off x="5256618" y="2647042"/>
          <a:ext cx="1600742" cy="1877692"/>
        </a:xfrm>
        <a:prstGeom prst="rect">
          <a:avLst/>
        </a:prstGeom>
        <a:solidFill>
          <a:srgbClr val="92D050"/>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Kamu yararına çalışan örgütler</a:t>
          </a:r>
          <a:endParaRPr lang="tr-TR" sz="2600" kern="1200" dirty="0"/>
        </a:p>
      </dsp:txBody>
      <dsp:txXfrm>
        <a:off x="5256618" y="2647042"/>
        <a:ext cx="1600742" cy="1877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9B273-9A8A-4F70-AEAC-1B4DDB591A2A}">
      <dsp:nvSpPr>
        <dsp:cNvPr id="0" name=""/>
        <dsp:cNvSpPr/>
      </dsp:nvSpPr>
      <dsp:spPr>
        <a:xfrm>
          <a:off x="0" y="0"/>
          <a:ext cx="1969252" cy="2651814"/>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Karşılıklı yarar sağlayan örgütler</a:t>
          </a:r>
        </a:p>
      </dsp:txBody>
      <dsp:txXfrm>
        <a:off x="0" y="0"/>
        <a:ext cx="1969252" cy="2651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A35EA-8B3E-441A-B57C-3B3D1288763B}">
      <dsp:nvSpPr>
        <dsp:cNvPr id="0" name=""/>
        <dsp:cNvSpPr/>
      </dsp:nvSpPr>
      <dsp:spPr>
        <a:xfrm>
          <a:off x="214" y="750502"/>
          <a:ext cx="1757425" cy="878712"/>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Hizmet örgütleri</a:t>
          </a:r>
          <a:endParaRPr lang="tr-TR" sz="2600" kern="1200" dirty="0"/>
        </a:p>
      </dsp:txBody>
      <dsp:txXfrm>
        <a:off x="214" y="750502"/>
        <a:ext cx="1757425" cy="878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D2421-39F2-4FA6-B7A0-430ECCC9D2F0}">
      <dsp:nvSpPr>
        <dsp:cNvPr id="0" name=""/>
        <dsp:cNvSpPr/>
      </dsp:nvSpPr>
      <dsp:spPr>
        <a:xfrm>
          <a:off x="274" y="921325"/>
          <a:ext cx="2251291" cy="1125645"/>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Kamu yararına çalışan örgütler</a:t>
          </a:r>
          <a:endParaRPr lang="tr-TR" sz="2600" kern="1200" dirty="0"/>
        </a:p>
      </dsp:txBody>
      <dsp:txXfrm>
        <a:off x="274" y="921325"/>
        <a:ext cx="2251291" cy="1125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B21CC-F674-4FCF-BBCA-EF475FDD9989}">
      <dsp:nvSpPr>
        <dsp:cNvPr id="0" name=""/>
        <dsp:cNvSpPr/>
      </dsp:nvSpPr>
      <dsp:spPr>
        <a:xfrm>
          <a:off x="3177194" y="2067916"/>
          <a:ext cx="2247888" cy="390129"/>
        </a:xfrm>
        <a:custGeom>
          <a:avLst/>
          <a:gdLst/>
          <a:ahLst/>
          <a:cxnLst/>
          <a:rect l="0" t="0" r="0" b="0"/>
          <a:pathLst>
            <a:path>
              <a:moveTo>
                <a:pt x="0" y="0"/>
              </a:moveTo>
              <a:lnTo>
                <a:pt x="0" y="195064"/>
              </a:lnTo>
              <a:lnTo>
                <a:pt x="2247888" y="195064"/>
              </a:lnTo>
              <a:lnTo>
                <a:pt x="2247888" y="3901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A1323-5118-4666-84B9-7CF31492EBC5}">
      <dsp:nvSpPr>
        <dsp:cNvPr id="0" name=""/>
        <dsp:cNvSpPr/>
      </dsp:nvSpPr>
      <dsp:spPr>
        <a:xfrm>
          <a:off x="3131474" y="2067916"/>
          <a:ext cx="91440" cy="390129"/>
        </a:xfrm>
        <a:custGeom>
          <a:avLst/>
          <a:gdLst/>
          <a:ahLst/>
          <a:cxnLst/>
          <a:rect l="0" t="0" r="0" b="0"/>
          <a:pathLst>
            <a:path>
              <a:moveTo>
                <a:pt x="45720" y="0"/>
              </a:moveTo>
              <a:lnTo>
                <a:pt x="45720" y="3901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1B78F1-7BDD-4E66-813E-F94EA028E688}">
      <dsp:nvSpPr>
        <dsp:cNvPr id="0" name=""/>
        <dsp:cNvSpPr/>
      </dsp:nvSpPr>
      <dsp:spPr>
        <a:xfrm>
          <a:off x="929306" y="2067916"/>
          <a:ext cx="2247888" cy="390129"/>
        </a:xfrm>
        <a:custGeom>
          <a:avLst/>
          <a:gdLst/>
          <a:ahLst/>
          <a:cxnLst/>
          <a:rect l="0" t="0" r="0" b="0"/>
          <a:pathLst>
            <a:path>
              <a:moveTo>
                <a:pt x="2247888" y="0"/>
              </a:moveTo>
              <a:lnTo>
                <a:pt x="2247888" y="195064"/>
              </a:lnTo>
              <a:lnTo>
                <a:pt x="0" y="195064"/>
              </a:lnTo>
              <a:lnTo>
                <a:pt x="0" y="39012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5D63AE-480D-45A3-B23B-0500B8C764A6}">
      <dsp:nvSpPr>
        <dsp:cNvPr id="0" name=""/>
        <dsp:cNvSpPr/>
      </dsp:nvSpPr>
      <dsp:spPr>
        <a:xfrm>
          <a:off x="2248315" y="1139037"/>
          <a:ext cx="1857758" cy="928879"/>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b="1" kern="1200" dirty="0" smtClean="0"/>
            <a:t>Mülkiyet Açısından Örgütler</a:t>
          </a:r>
          <a:endParaRPr lang="tr-TR" sz="2100" b="1" kern="1200" dirty="0"/>
        </a:p>
      </dsp:txBody>
      <dsp:txXfrm>
        <a:off x="2248315" y="1139037"/>
        <a:ext cx="1857758" cy="928879"/>
      </dsp:txXfrm>
    </dsp:sp>
    <dsp:sp modelId="{E2F17DF0-0206-4CC8-B9E9-60C730EA3246}">
      <dsp:nvSpPr>
        <dsp:cNvPr id="0" name=""/>
        <dsp:cNvSpPr/>
      </dsp:nvSpPr>
      <dsp:spPr>
        <a:xfrm>
          <a:off x="426" y="2458046"/>
          <a:ext cx="1857758" cy="928879"/>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Özel mülkiyete sahip örgütler</a:t>
          </a:r>
          <a:endParaRPr lang="tr-TR" sz="2100" kern="1200" dirty="0"/>
        </a:p>
      </dsp:txBody>
      <dsp:txXfrm>
        <a:off x="426" y="2458046"/>
        <a:ext cx="1857758" cy="928879"/>
      </dsp:txXfrm>
    </dsp:sp>
    <dsp:sp modelId="{5706E893-BB63-4E76-A1D9-16AE06D0A9CA}">
      <dsp:nvSpPr>
        <dsp:cNvPr id="0" name=""/>
        <dsp:cNvSpPr/>
      </dsp:nvSpPr>
      <dsp:spPr>
        <a:xfrm>
          <a:off x="2248315" y="2458046"/>
          <a:ext cx="1857758" cy="928879"/>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Kamu mülkiyetine sahip örgütler</a:t>
          </a:r>
          <a:endParaRPr lang="tr-TR" sz="2100" kern="1200" dirty="0"/>
        </a:p>
      </dsp:txBody>
      <dsp:txXfrm>
        <a:off x="2248315" y="2458046"/>
        <a:ext cx="1857758" cy="928879"/>
      </dsp:txXfrm>
    </dsp:sp>
    <dsp:sp modelId="{0614F601-2E29-4D13-AA09-90ACF56B1A4E}">
      <dsp:nvSpPr>
        <dsp:cNvPr id="0" name=""/>
        <dsp:cNvSpPr/>
      </dsp:nvSpPr>
      <dsp:spPr>
        <a:xfrm>
          <a:off x="4496203" y="2458046"/>
          <a:ext cx="1857758" cy="928879"/>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Karma mülkiyete sahip örgütler</a:t>
          </a:r>
          <a:endParaRPr lang="tr-TR" sz="2100" kern="1200" dirty="0"/>
        </a:p>
      </dsp:txBody>
      <dsp:txXfrm>
        <a:off x="4496203" y="2458046"/>
        <a:ext cx="1857758" cy="928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596F1-A124-418E-AB78-879BFB19FCB3}">
      <dsp:nvSpPr>
        <dsp:cNvPr id="0" name=""/>
        <dsp:cNvSpPr/>
      </dsp:nvSpPr>
      <dsp:spPr>
        <a:xfrm>
          <a:off x="3086099" y="2501667"/>
          <a:ext cx="2417052" cy="279658"/>
        </a:xfrm>
        <a:custGeom>
          <a:avLst/>
          <a:gdLst/>
          <a:ahLst/>
          <a:cxnLst/>
          <a:rect l="0" t="0" r="0" b="0"/>
          <a:pathLst>
            <a:path>
              <a:moveTo>
                <a:pt x="0" y="0"/>
              </a:moveTo>
              <a:lnTo>
                <a:pt x="0" y="139829"/>
              </a:lnTo>
              <a:lnTo>
                <a:pt x="2417052" y="139829"/>
              </a:lnTo>
              <a:lnTo>
                <a:pt x="2417052" y="2796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1FBCF-213C-46EB-80A9-134F48A0CFCB}">
      <dsp:nvSpPr>
        <dsp:cNvPr id="0" name=""/>
        <dsp:cNvSpPr/>
      </dsp:nvSpPr>
      <dsp:spPr>
        <a:xfrm>
          <a:off x="3086099" y="2501667"/>
          <a:ext cx="805684" cy="279658"/>
        </a:xfrm>
        <a:custGeom>
          <a:avLst/>
          <a:gdLst/>
          <a:ahLst/>
          <a:cxnLst/>
          <a:rect l="0" t="0" r="0" b="0"/>
          <a:pathLst>
            <a:path>
              <a:moveTo>
                <a:pt x="0" y="0"/>
              </a:moveTo>
              <a:lnTo>
                <a:pt x="0" y="139829"/>
              </a:lnTo>
              <a:lnTo>
                <a:pt x="805684" y="139829"/>
              </a:lnTo>
              <a:lnTo>
                <a:pt x="805684" y="2796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5D7CB-2720-4F0C-B23E-DAF734E69288}">
      <dsp:nvSpPr>
        <dsp:cNvPr id="0" name=""/>
        <dsp:cNvSpPr/>
      </dsp:nvSpPr>
      <dsp:spPr>
        <a:xfrm>
          <a:off x="2280415" y="2501667"/>
          <a:ext cx="805684" cy="279658"/>
        </a:xfrm>
        <a:custGeom>
          <a:avLst/>
          <a:gdLst/>
          <a:ahLst/>
          <a:cxnLst/>
          <a:rect l="0" t="0" r="0" b="0"/>
          <a:pathLst>
            <a:path>
              <a:moveTo>
                <a:pt x="805684" y="0"/>
              </a:moveTo>
              <a:lnTo>
                <a:pt x="805684" y="139829"/>
              </a:lnTo>
              <a:lnTo>
                <a:pt x="0" y="139829"/>
              </a:lnTo>
              <a:lnTo>
                <a:pt x="0" y="2796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1FDB1-1FAE-45EB-B231-0B8BEB33A576}">
      <dsp:nvSpPr>
        <dsp:cNvPr id="0" name=""/>
        <dsp:cNvSpPr/>
      </dsp:nvSpPr>
      <dsp:spPr>
        <a:xfrm>
          <a:off x="669047" y="2501667"/>
          <a:ext cx="2417052" cy="279658"/>
        </a:xfrm>
        <a:custGeom>
          <a:avLst/>
          <a:gdLst/>
          <a:ahLst/>
          <a:cxnLst/>
          <a:rect l="0" t="0" r="0" b="0"/>
          <a:pathLst>
            <a:path>
              <a:moveTo>
                <a:pt x="2417052" y="0"/>
              </a:moveTo>
              <a:lnTo>
                <a:pt x="2417052" y="139829"/>
              </a:lnTo>
              <a:lnTo>
                <a:pt x="0" y="139829"/>
              </a:lnTo>
              <a:lnTo>
                <a:pt x="0" y="2796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7EFF7-AF4A-4213-A64F-E0C994516385}">
      <dsp:nvSpPr>
        <dsp:cNvPr id="0" name=""/>
        <dsp:cNvSpPr/>
      </dsp:nvSpPr>
      <dsp:spPr>
        <a:xfrm>
          <a:off x="1960952" y="1078782"/>
          <a:ext cx="2250295" cy="1422884"/>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t>Sosyal Boyut Bakımından Örgütler</a:t>
          </a:r>
          <a:endParaRPr lang="tr-TR" sz="2800" b="1" kern="1200" dirty="0"/>
        </a:p>
      </dsp:txBody>
      <dsp:txXfrm>
        <a:off x="1960952" y="1078782"/>
        <a:ext cx="2250295" cy="1422884"/>
      </dsp:txXfrm>
    </dsp:sp>
    <dsp:sp modelId="{8EA0C54D-9338-49E8-AB1C-9E902F0ADF5A}">
      <dsp:nvSpPr>
        <dsp:cNvPr id="0" name=""/>
        <dsp:cNvSpPr/>
      </dsp:nvSpPr>
      <dsp:spPr>
        <a:xfrm>
          <a:off x="3192" y="2781326"/>
          <a:ext cx="1331709" cy="665854"/>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Ekonomik örgütler</a:t>
          </a:r>
          <a:endParaRPr lang="tr-TR" sz="1700" kern="1200" dirty="0"/>
        </a:p>
      </dsp:txBody>
      <dsp:txXfrm>
        <a:off x="3192" y="2781326"/>
        <a:ext cx="1331709" cy="665854"/>
      </dsp:txXfrm>
    </dsp:sp>
    <dsp:sp modelId="{18A89DBD-6253-4669-9CC9-82B18E4B028E}">
      <dsp:nvSpPr>
        <dsp:cNvPr id="0" name=""/>
        <dsp:cNvSpPr/>
      </dsp:nvSpPr>
      <dsp:spPr>
        <a:xfrm>
          <a:off x="1614561" y="2781326"/>
          <a:ext cx="1331709" cy="665854"/>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Politik Örgütler</a:t>
          </a:r>
          <a:endParaRPr lang="tr-TR" sz="1700" kern="1200" dirty="0"/>
        </a:p>
      </dsp:txBody>
      <dsp:txXfrm>
        <a:off x="1614561" y="2781326"/>
        <a:ext cx="1331709" cy="665854"/>
      </dsp:txXfrm>
    </dsp:sp>
    <dsp:sp modelId="{F20C5DB4-3284-462B-BA0B-7898A75800B1}">
      <dsp:nvSpPr>
        <dsp:cNvPr id="0" name=""/>
        <dsp:cNvSpPr/>
      </dsp:nvSpPr>
      <dsp:spPr>
        <a:xfrm>
          <a:off x="3225929" y="2781326"/>
          <a:ext cx="1331709" cy="665854"/>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Bütünleştirici Örgütler</a:t>
          </a:r>
          <a:endParaRPr lang="tr-TR" sz="1700" kern="1200" dirty="0"/>
        </a:p>
      </dsp:txBody>
      <dsp:txXfrm>
        <a:off x="3225929" y="2781326"/>
        <a:ext cx="1331709" cy="665854"/>
      </dsp:txXfrm>
    </dsp:sp>
    <dsp:sp modelId="{FD1CECC3-014E-4552-A22D-D728038F851C}">
      <dsp:nvSpPr>
        <dsp:cNvPr id="0" name=""/>
        <dsp:cNvSpPr/>
      </dsp:nvSpPr>
      <dsp:spPr>
        <a:xfrm>
          <a:off x="4837297" y="2781326"/>
          <a:ext cx="1331709" cy="665854"/>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Sürdürümcü Örgütler</a:t>
          </a:r>
          <a:endParaRPr lang="tr-TR" sz="1700" kern="1200" dirty="0"/>
        </a:p>
      </dsp:txBody>
      <dsp:txXfrm>
        <a:off x="4837297" y="2781326"/>
        <a:ext cx="1331709" cy="6658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12A75-1CCD-488E-BAFD-00C1427ACEA3}">
      <dsp:nvSpPr>
        <dsp:cNvPr id="0" name=""/>
        <dsp:cNvSpPr/>
      </dsp:nvSpPr>
      <dsp:spPr>
        <a:xfrm>
          <a:off x="3429000" y="2941396"/>
          <a:ext cx="2841356" cy="246564"/>
        </a:xfrm>
        <a:custGeom>
          <a:avLst/>
          <a:gdLst/>
          <a:ahLst/>
          <a:cxnLst/>
          <a:rect l="0" t="0" r="0" b="0"/>
          <a:pathLst>
            <a:path>
              <a:moveTo>
                <a:pt x="0" y="0"/>
              </a:moveTo>
              <a:lnTo>
                <a:pt x="0" y="123282"/>
              </a:lnTo>
              <a:lnTo>
                <a:pt x="2841356" y="123282"/>
              </a:lnTo>
              <a:lnTo>
                <a:pt x="2841356" y="2465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C9203-AAA8-4E51-A6D3-573D28F2A6AA}">
      <dsp:nvSpPr>
        <dsp:cNvPr id="0" name=""/>
        <dsp:cNvSpPr/>
      </dsp:nvSpPr>
      <dsp:spPr>
        <a:xfrm>
          <a:off x="3429000" y="2941396"/>
          <a:ext cx="1420678" cy="246564"/>
        </a:xfrm>
        <a:custGeom>
          <a:avLst/>
          <a:gdLst/>
          <a:ahLst/>
          <a:cxnLst/>
          <a:rect l="0" t="0" r="0" b="0"/>
          <a:pathLst>
            <a:path>
              <a:moveTo>
                <a:pt x="0" y="0"/>
              </a:moveTo>
              <a:lnTo>
                <a:pt x="0" y="123282"/>
              </a:lnTo>
              <a:lnTo>
                <a:pt x="1420678" y="123282"/>
              </a:lnTo>
              <a:lnTo>
                <a:pt x="1420678" y="2465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CD0A20-D4AE-4628-8369-5C547FCD6902}">
      <dsp:nvSpPr>
        <dsp:cNvPr id="0" name=""/>
        <dsp:cNvSpPr/>
      </dsp:nvSpPr>
      <dsp:spPr>
        <a:xfrm>
          <a:off x="3383280" y="2941396"/>
          <a:ext cx="91440" cy="246564"/>
        </a:xfrm>
        <a:custGeom>
          <a:avLst/>
          <a:gdLst/>
          <a:ahLst/>
          <a:cxnLst/>
          <a:rect l="0" t="0" r="0" b="0"/>
          <a:pathLst>
            <a:path>
              <a:moveTo>
                <a:pt x="45720" y="0"/>
              </a:moveTo>
              <a:lnTo>
                <a:pt x="45720" y="2465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AECE8-6CC3-415F-BAE5-5643F538014B}">
      <dsp:nvSpPr>
        <dsp:cNvPr id="0" name=""/>
        <dsp:cNvSpPr/>
      </dsp:nvSpPr>
      <dsp:spPr>
        <a:xfrm>
          <a:off x="2008321" y="2941396"/>
          <a:ext cx="1420678" cy="246564"/>
        </a:xfrm>
        <a:custGeom>
          <a:avLst/>
          <a:gdLst/>
          <a:ahLst/>
          <a:cxnLst/>
          <a:rect l="0" t="0" r="0" b="0"/>
          <a:pathLst>
            <a:path>
              <a:moveTo>
                <a:pt x="1420678" y="0"/>
              </a:moveTo>
              <a:lnTo>
                <a:pt x="1420678" y="123282"/>
              </a:lnTo>
              <a:lnTo>
                <a:pt x="0" y="123282"/>
              </a:lnTo>
              <a:lnTo>
                <a:pt x="0" y="2465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9B9BE8-4DB2-4403-9355-7FDCFAFC3C29}">
      <dsp:nvSpPr>
        <dsp:cNvPr id="0" name=""/>
        <dsp:cNvSpPr/>
      </dsp:nvSpPr>
      <dsp:spPr>
        <a:xfrm>
          <a:off x="587643" y="2941396"/>
          <a:ext cx="2841356" cy="246564"/>
        </a:xfrm>
        <a:custGeom>
          <a:avLst/>
          <a:gdLst/>
          <a:ahLst/>
          <a:cxnLst/>
          <a:rect l="0" t="0" r="0" b="0"/>
          <a:pathLst>
            <a:path>
              <a:moveTo>
                <a:pt x="2841356" y="0"/>
              </a:moveTo>
              <a:lnTo>
                <a:pt x="2841356" y="123282"/>
              </a:lnTo>
              <a:lnTo>
                <a:pt x="0" y="123282"/>
              </a:lnTo>
              <a:lnTo>
                <a:pt x="0" y="2465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1994C-ADED-4368-AFEA-748C62E972F6}">
      <dsp:nvSpPr>
        <dsp:cNvPr id="0" name=""/>
        <dsp:cNvSpPr/>
      </dsp:nvSpPr>
      <dsp:spPr>
        <a:xfrm>
          <a:off x="2035960" y="1125617"/>
          <a:ext cx="2786079" cy="1815779"/>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b="1" kern="1200" dirty="0" smtClean="0"/>
            <a:t>Toplumsal Gereksinimleri Karşılama Bakımından Örgütler</a:t>
          </a:r>
          <a:endParaRPr lang="tr-TR" sz="2600" b="1" kern="1200" dirty="0"/>
        </a:p>
      </dsp:txBody>
      <dsp:txXfrm>
        <a:off x="2035960" y="1125617"/>
        <a:ext cx="2786079" cy="1815779"/>
      </dsp:txXfrm>
    </dsp:sp>
    <dsp:sp modelId="{8C52CEBB-DB0A-451B-AD1F-D042E502A388}">
      <dsp:nvSpPr>
        <dsp:cNvPr id="0" name=""/>
        <dsp:cNvSpPr/>
      </dsp:nvSpPr>
      <dsp:spPr>
        <a:xfrm>
          <a:off x="586" y="3187960"/>
          <a:ext cx="1174114" cy="587057"/>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t>Mal örgütleri </a:t>
          </a:r>
          <a:endParaRPr lang="tr-TR" sz="1900" kern="1200" dirty="0"/>
        </a:p>
      </dsp:txBody>
      <dsp:txXfrm>
        <a:off x="586" y="3187960"/>
        <a:ext cx="1174114" cy="587057"/>
      </dsp:txXfrm>
    </dsp:sp>
    <dsp:sp modelId="{5E0876E9-832D-4B7D-B49D-6EA01231D611}">
      <dsp:nvSpPr>
        <dsp:cNvPr id="0" name=""/>
        <dsp:cNvSpPr/>
      </dsp:nvSpPr>
      <dsp:spPr>
        <a:xfrm>
          <a:off x="1421264" y="3187960"/>
          <a:ext cx="1174114" cy="587057"/>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t>Hizmet örgütleri</a:t>
          </a:r>
          <a:endParaRPr lang="tr-TR" sz="1900" kern="1200" dirty="0"/>
        </a:p>
      </dsp:txBody>
      <dsp:txXfrm>
        <a:off x="1421264" y="3187960"/>
        <a:ext cx="1174114" cy="587057"/>
      </dsp:txXfrm>
    </dsp:sp>
    <dsp:sp modelId="{8676E235-B35A-48B0-A5BD-8BB50D3EA876}">
      <dsp:nvSpPr>
        <dsp:cNvPr id="0" name=""/>
        <dsp:cNvSpPr/>
      </dsp:nvSpPr>
      <dsp:spPr>
        <a:xfrm>
          <a:off x="2841942" y="3187960"/>
          <a:ext cx="1174114" cy="587057"/>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t>Güvenlik örgütleri</a:t>
          </a:r>
          <a:endParaRPr lang="tr-TR" sz="1900" kern="1200" dirty="0"/>
        </a:p>
      </dsp:txBody>
      <dsp:txXfrm>
        <a:off x="2841942" y="3187960"/>
        <a:ext cx="1174114" cy="587057"/>
      </dsp:txXfrm>
    </dsp:sp>
    <dsp:sp modelId="{972A279B-876C-485E-99B2-F4A510322AEA}">
      <dsp:nvSpPr>
        <dsp:cNvPr id="0" name=""/>
        <dsp:cNvSpPr/>
      </dsp:nvSpPr>
      <dsp:spPr>
        <a:xfrm>
          <a:off x="4262621" y="3187960"/>
          <a:ext cx="1174114" cy="587057"/>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t>Meslek örgütleri</a:t>
          </a:r>
          <a:endParaRPr lang="tr-TR" sz="1900" kern="1200" dirty="0"/>
        </a:p>
      </dsp:txBody>
      <dsp:txXfrm>
        <a:off x="4262621" y="3187960"/>
        <a:ext cx="1174114" cy="587057"/>
      </dsp:txXfrm>
    </dsp:sp>
    <dsp:sp modelId="{0FE7869C-B450-4AFB-8ACB-52963395BCBC}">
      <dsp:nvSpPr>
        <dsp:cNvPr id="0" name=""/>
        <dsp:cNvSpPr/>
      </dsp:nvSpPr>
      <dsp:spPr>
        <a:xfrm>
          <a:off x="5683299" y="3187960"/>
          <a:ext cx="1174114" cy="587057"/>
        </a:xfrm>
        <a:prstGeom prst="rect">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smtClean="0"/>
            <a:t>Aracı örgütler</a:t>
          </a:r>
          <a:endParaRPr lang="tr-TR" sz="1900" kern="1200" dirty="0"/>
        </a:p>
      </dsp:txBody>
      <dsp:txXfrm>
        <a:off x="5683299" y="3187960"/>
        <a:ext cx="1174114" cy="5870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3E700-1D61-4360-B47F-03DEF9F89817}" type="datetimeFigureOut">
              <a:rPr lang="tr-TR" smtClean="0"/>
              <a:t>03.03.2015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84D1E-6A52-4CEE-A2A1-1AEF31CD31B4}" type="slidenum">
              <a:rPr lang="tr-TR" smtClean="0"/>
              <a:t>‹#›</a:t>
            </a:fld>
            <a:endParaRPr lang="tr-TR"/>
          </a:p>
        </p:txBody>
      </p:sp>
    </p:spTree>
    <p:extLst>
      <p:ext uri="{BB962C8B-B14F-4D97-AF65-F5344CB8AC3E}">
        <p14:creationId xmlns:p14="http://schemas.microsoft.com/office/powerpoint/2010/main" val="384854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1</a:t>
            </a:fld>
            <a:endParaRPr lang="tr-TR"/>
          </a:p>
        </p:txBody>
      </p:sp>
    </p:spTree>
    <p:extLst>
      <p:ext uri="{BB962C8B-B14F-4D97-AF65-F5344CB8AC3E}">
        <p14:creationId xmlns:p14="http://schemas.microsoft.com/office/powerpoint/2010/main" val="181653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20</a:t>
            </a:fld>
            <a:endParaRPr lang="tr-TR" dirty="0"/>
          </a:p>
        </p:txBody>
      </p:sp>
    </p:spTree>
    <p:extLst>
      <p:ext uri="{BB962C8B-B14F-4D97-AF65-F5344CB8AC3E}">
        <p14:creationId xmlns:p14="http://schemas.microsoft.com/office/powerpoint/2010/main" val="38643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21</a:t>
            </a:fld>
            <a:endParaRPr lang="tr-TR" dirty="0"/>
          </a:p>
        </p:txBody>
      </p:sp>
    </p:spTree>
    <p:extLst>
      <p:ext uri="{BB962C8B-B14F-4D97-AF65-F5344CB8AC3E}">
        <p14:creationId xmlns:p14="http://schemas.microsoft.com/office/powerpoint/2010/main" val="395436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DF2080-C30E-463F-BA4E-80AB8CA567CC}" type="slidenum">
              <a:rPr lang="tr-TR" smtClean="0"/>
              <a:t>22</a:t>
            </a:fld>
            <a:endParaRPr lang="tr-TR" dirty="0"/>
          </a:p>
        </p:txBody>
      </p:sp>
    </p:spTree>
    <p:extLst>
      <p:ext uri="{BB962C8B-B14F-4D97-AF65-F5344CB8AC3E}">
        <p14:creationId xmlns:p14="http://schemas.microsoft.com/office/powerpoint/2010/main" val="151250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23</a:t>
            </a:fld>
            <a:endParaRPr lang="tr-TR" dirty="0"/>
          </a:p>
        </p:txBody>
      </p:sp>
    </p:spTree>
    <p:extLst>
      <p:ext uri="{BB962C8B-B14F-4D97-AF65-F5344CB8AC3E}">
        <p14:creationId xmlns:p14="http://schemas.microsoft.com/office/powerpoint/2010/main" val="151250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24</a:t>
            </a:fld>
            <a:endParaRPr lang="tr-TR" dirty="0"/>
          </a:p>
        </p:txBody>
      </p:sp>
    </p:spTree>
    <p:extLst>
      <p:ext uri="{BB962C8B-B14F-4D97-AF65-F5344CB8AC3E}">
        <p14:creationId xmlns:p14="http://schemas.microsoft.com/office/powerpoint/2010/main" val="38644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25</a:t>
            </a:fld>
            <a:endParaRPr lang="tr-TR"/>
          </a:p>
        </p:txBody>
      </p:sp>
    </p:spTree>
    <p:extLst>
      <p:ext uri="{BB962C8B-B14F-4D97-AF65-F5344CB8AC3E}">
        <p14:creationId xmlns:p14="http://schemas.microsoft.com/office/powerpoint/2010/main" val="183511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CDF2080-C30E-463F-BA4E-80AB8CA567CC}" type="slidenum">
              <a:rPr lang="tr-TR" smtClean="0"/>
              <a:t>26</a:t>
            </a:fld>
            <a:endParaRPr lang="tr-TR"/>
          </a:p>
        </p:txBody>
      </p:sp>
    </p:spTree>
    <p:extLst>
      <p:ext uri="{BB962C8B-B14F-4D97-AF65-F5344CB8AC3E}">
        <p14:creationId xmlns:p14="http://schemas.microsoft.com/office/powerpoint/2010/main" val="2265831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03.03.2015</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03.03.2015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03.03.2015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03.03.2015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03.03.2015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03.03.2015</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8.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diagramLayout" Target="../diagrams/layout4.xml"/><Relationship Id="rId7" Type="http://schemas.openxmlformats.org/officeDocument/2006/relationships/image" Target="../media/image24.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LOGO_SUGAV_ELMA"/>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563" y="783"/>
            <a:ext cx="914400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58" y="3255552"/>
            <a:ext cx="1227348" cy="1150583"/>
          </a:xfrm>
          <a:prstGeom prst="rect">
            <a:avLst/>
          </a:prstGeom>
        </p:spPr>
      </p:pic>
      <p:grpSp>
        <p:nvGrpSpPr>
          <p:cNvPr id="15" name="Group 14"/>
          <p:cNvGrpSpPr/>
          <p:nvPr/>
        </p:nvGrpSpPr>
        <p:grpSpPr>
          <a:xfrm>
            <a:off x="8274952" y="4620742"/>
            <a:ext cx="576487" cy="1383100"/>
            <a:chOff x="8540467" y="973627"/>
            <a:chExt cx="624390" cy="499146"/>
          </a:xfrm>
          <a:solidFill>
            <a:srgbClr val="FFFF5D"/>
          </a:solidFill>
        </p:grpSpPr>
        <p:sp>
          <p:nvSpPr>
            <p:cNvPr id="18" name="Rectangle 17"/>
            <p:cNvSpPr/>
            <p:nvPr/>
          </p:nvSpPr>
          <p:spPr>
            <a:xfrm flipH="1">
              <a:off x="8911564" y="1029519"/>
              <a:ext cx="253293" cy="388306"/>
            </a:xfrm>
            <a:prstGeom prst="rect">
              <a:avLst/>
            </a:prstGeom>
            <a:grpFill/>
            <a:ln w="3175" cap="sq" cmpd="dbl">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p:cNvSpPr/>
            <p:nvPr/>
          </p:nvSpPr>
          <p:spPr>
            <a:xfrm flipH="1">
              <a:off x="8540467" y="973627"/>
              <a:ext cx="371097" cy="499146"/>
            </a:xfrm>
            <a:custGeom>
              <a:avLst/>
              <a:gdLst>
                <a:gd name="connsiteX0" fmla="*/ 0 w 542927"/>
                <a:gd name="connsiteY0" fmla="*/ 0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0 h 534353"/>
                <a:gd name="connsiteX0" fmla="*/ 0 w 542927"/>
                <a:gd name="connsiteY0" fmla="*/ 61913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61913 h 534353"/>
                <a:gd name="connsiteX0" fmla="*/ 2381 w 545308"/>
                <a:gd name="connsiteY0" fmla="*/ 61913 h 534353"/>
                <a:gd name="connsiteX1" fmla="*/ 545308 w 545308"/>
                <a:gd name="connsiteY1" fmla="*/ 0 h 534353"/>
                <a:gd name="connsiteX2" fmla="*/ 545308 w 545308"/>
                <a:gd name="connsiteY2" fmla="*/ 534353 h 534353"/>
                <a:gd name="connsiteX3" fmla="*/ 0 w 545308"/>
                <a:gd name="connsiteY3" fmla="*/ 472440 h 534353"/>
                <a:gd name="connsiteX4" fmla="*/ 2381 w 545308"/>
                <a:gd name="connsiteY4" fmla="*/ 61913 h 5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8" h="534353">
                  <a:moveTo>
                    <a:pt x="2381" y="61913"/>
                  </a:moveTo>
                  <a:lnTo>
                    <a:pt x="545308" y="0"/>
                  </a:lnTo>
                  <a:lnTo>
                    <a:pt x="545308" y="534353"/>
                  </a:lnTo>
                  <a:lnTo>
                    <a:pt x="0" y="472440"/>
                  </a:lnTo>
                  <a:cubicBezTo>
                    <a:pt x="794" y="335598"/>
                    <a:pt x="1587" y="198755"/>
                    <a:pt x="2381" y="61913"/>
                  </a:cubicBezTo>
                  <a:close/>
                </a:path>
              </a:pathLst>
            </a:custGeom>
            <a:grpFill/>
            <a:ln w="3175" cap="sq" cmpd="dbl">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864710" y="4619542"/>
            <a:ext cx="529173" cy="1384300"/>
            <a:chOff x="9712604" y="972681"/>
            <a:chExt cx="617563" cy="500092"/>
          </a:xfrm>
          <a:solidFill>
            <a:srgbClr val="FFFF5D"/>
          </a:solidFill>
        </p:grpSpPr>
        <p:sp>
          <p:nvSpPr>
            <p:cNvPr id="21" name="Rectangle 20"/>
            <p:cNvSpPr/>
            <p:nvPr/>
          </p:nvSpPr>
          <p:spPr>
            <a:xfrm flipH="1">
              <a:off x="9712604" y="1035731"/>
              <a:ext cx="242174" cy="382094"/>
            </a:xfrm>
            <a:prstGeom prst="rect">
              <a:avLst/>
            </a:prstGeom>
            <a:grpFill/>
            <a:ln w="3175" cap="sq">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p:cNvSpPr/>
            <p:nvPr/>
          </p:nvSpPr>
          <p:spPr>
            <a:xfrm>
              <a:off x="9950479" y="972681"/>
              <a:ext cx="379688" cy="500092"/>
            </a:xfrm>
            <a:custGeom>
              <a:avLst/>
              <a:gdLst>
                <a:gd name="connsiteX0" fmla="*/ 0 w 542927"/>
                <a:gd name="connsiteY0" fmla="*/ 0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0 h 534353"/>
                <a:gd name="connsiteX0" fmla="*/ 0 w 542927"/>
                <a:gd name="connsiteY0" fmla="*/ 61913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61913 h 534353"/>
                <a:gd name="connsiteX0" fmla="*/ 2381 w 545308"/>
                <a:gd name="connsiteY0" fmla="*/ 61913 h 534353"/>
                <a:gd name="connsiteX1" fmla="*/ 545308 w 545308"/>
                <a:gd name="connsiteY1" fmla="*/ 0 h 534353"/>
                <a:gd name="connsiteX2" fmla="*/ 545308 w 545308"/>
                <a:gd name="connsiteY2" fmla="*/ 534353 h 534353"/>
                <a:gd name="connsiteX3" fmla="*/ 0 w 545308"/>
                <a:gd name="connsiteY3" fmla="*/ 472440 h 534353"/>
                <a:gd name="connsiteX4" fmla="*/ 2381 w 545308"/>
                <a:gd name="connsiteY4" fmla="*/ 61913 h 5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8" h="534353">
                  <a:moveTo>
                    <a:pt x="2381" y="61913"/>
                  </a:moveTo>
                  <a:lnTo>
                    <a:pt x="545308" y="0"/>
                  </a:lnTo>
                  <a:lnTo>
                    <a:pt x="545308" y="534353"/>
                  </a:lnTo>
                  <a:lnTo>
                    <a:pt x="0" y="472440"/>
                  </a:lnTo>
                  <a:cubicBezTo>
                    <a:pt x="794" y="335598"/>
                    <a:pt x="1587" y="198755"/>
                    <a:pt x="2381" y="61913"/>
                  </a:cubicBezTo>
                  <a:close/>
                </a:path>
              </a:pathLst>
            </a:custGeom>
            <a:grpFill/>
            <a:ln w="3175" cap="sq">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127432" y="5095333"/>
            <a:ext cx="7176747" cy="706220"/>
          </a:xfrm>
        </p:spPr>
        <p:txBody>
          <a:bodyPr>
            <a:noAutofit/>
          </a:bodyPr>
          <a:lstStyle/>
          <a:p>
            <a:pPr marL="0" indent="0" algn="ctr">
              <a:buNone/>
            </a:pPr>
            <a:r>
              <a:rPr lang="tr-TR" sz="2600" b="1" dirty="0" smtClean="0">
                <a:solidFill>
                  <a:schemeClr val="bg1"/>
                </a:solidFill>
              </a:rPr>
              <a:t>OKUL YÖNETİCİLİĞİ</a:t>
            </a:r>
            <a:endParaRPr lang="tr-TR" sz="2600" b="1" dirty="0">
              <a:solidFill>
                <a:schemeClr val="bg1"/>
              </a:solidFill>
            </a:endParaRPr>
          </a:p>
        </p:txBody>
      </p:sp>
      <p:sp>
        <p:nvSpPr>
          <p:cNvPr id="24" name="Rectangle 1"/>
          <p:cNvSpPr/>
          <p:nvPr/>
        </p:nvSpPr>
        <p:spPr>
          <a:xfrm>
            <a:off x="2267744" y="382795"/>
            <a:ext cx="6178522" cy="2554545"/>
          </a:xfrm>
          <a:prstGeom prst="rect">
            <a:avLst/>
          </a:prstGeom>
          <a:solidFill>
            <a:schemeClr val="bg2">
              <a:lumMod val="75000"/>
            </a:schemeClr>
          </a:solidFill>
        </p:spPr>
        <p:txBody>
          <a:bodyPr wrap="square">
            <a:spAutoFit/>
          </a:bodyPr>
          <a:lstStyle/>
          <a:p>
            <a:pPr algn="ctr"/>
            <a:r>
              <a:rPr lang="tr-T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MİLLÎ EĞİTİM BAKANLIĞI</a:t>
            </a:r>
          </a:p>
          <a:p>
            <a:pPr algn="ctr"/>
            <a:r>
              <a:rPr lang="tr-T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İzmir İl Millî Eğitim Müdürlüğü</a:t>
            </a:r>
          </a:p>
          <a:p>
            <a:pPr algn="ctr"/>
            <a:endParaRPr lang="tr-T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YÖNETİCİLİK FORMASYONU KAZANDIRMA EĞİTİMİ</a:t>
            </a:r>
          </a:p>
        </p:txBody>
      </p:sp>
      <p:sp>
        <p:nvSpPr>
          <p:cNvPr id="13" name="Rectangle 13"/>
          <p:cNvSpPr/>
          <p:nvPr/>
        </p:nvSpPr>
        <p:spPr>
          <a:xfrm>
            <a:off x="2404677" y="3387094"/>
            <a:ext cx="5904656" cy="887497"/>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000066"/>
                </a:solidFill>
                <a:latin typeface="Times New Roman" panose="02020603050405020304" pitchFamily="18" charset="0"/>
                <a:cs typeface="Times New Roman" panose="02020603050405020304" pitchFamily="18" charset="0"/>
              </a:rPr>
              <a:t>OKUL YÖNETİCİLİĞİ</a:t>
            </a:r>
            <a:endParaRPr lang="en-US" sz="3600" b="1" dirty="0">
              <a:solidFill>
                <a:srgbClr val="000066"/>
              </a:solidFill>
              <a:latin typeface="Times New Roman" panose="02020603050405020304" pitchFamily="18" charset="0"/>
              <a:cs typeface="Times New Roman" panose="02020603050405020304" pitchFamily="18" charset="0"/>
            </a:endParaRPr>
          </a:p>
        </p:txBody>
      </p:sp>
      <p:sp>
        <p:nvSpPr>
          <p:cNvPr id="23" name="Dikdörtgen 22"/>
          <p:cNvSpPr/>
          <p:nvPr/>
        </p:nvSpPr>
        <p:spPr>
          <a:xfrm>
            <a:off x="2370296" y="4619542"/>
            <a:ext cx="5904656" cy="1384300"/>
          </a:xfrm>
          <a:prstGeom prst="rect">
            <a:avLst/>
          </a:prstGeom>
          <a:solidFill>
            <a:srgbClr val="FFFF37">
              <a:alpha val="81961"/>
            </a:srgbClr>
          </a:solidFill>
          <a:ln w="3175" cap="sq" cmpd="thickThin">
            <a:solidFill>
              <a:srgbClr val="0000CC"/>
            </a:solidFill>
          </a:ln>
        </p:spPr>
        <p:txBody>
          <a:bodyPr wrap="square">
            <a:spAutoFit/>
          </a:bodyPr>
          <a:lstStyle/>
          <a:p>
            <a:pPr algn="ctr">
              <a:defRPr/>
            </a:pPr>
            <a:r>
              <a:rPr lang="tr-TR" altLang="tr-TR" sz="2800" b="1" dirty="0">
                <a:solidFill>
                  <a:srgbClr val="0000FF"/>
                </a:solidFill>
                <a:latin typeface="Times New Roman" panose="02020603050405020304" pitchFamily="18" charset="0"/>
                <a:cs typeface="Times New Roman" panose="02020603050405020304" pitchFamily="18" charset="0"/>
              </a:rPr>
              <a:t>İdris DÜZCAN</a:t>
            </a:r>
          </a:p>
          <a:p>
            <a:pPr algn="ctr">
              <a:defRPr/>
            </a:pPr>
            <a:r>
              <a:rPr lang="tr-TR" altLang="tr-TR" sz="2800" b="1" dirty="0">
                <a:solidFill>
                  <a:srgbClr val="0000FF"/>
                </a:solidFill>
                <a:latin typeface="Times New Roman" panose="02020603050405020304" pitchFamily="18" charset="0"/>
                <a:cs typeface="Times New Roman" panose="02020603050405020304" pitchFamily="18" charset="0"/>
              </a:rPr>
              <a:t>Maarif Müfettişi</a:t>
            </a:r>
          </a:p>
          <a:p>
            <a:pPr algn="ctr">
              <a:defRPr/>
            </a:pPr>
            <a:r>
              <a:rPr lang="tr-TR" altLang="tr-TR" sz="2800" b="1" dirty="0">
                <a:solidFill>
                  <a:srgbClr val="0000FF"/>
                </a:solidFill>
                <a:latin typeface="Times New Roman" panose="02020603050405020304" pitchFamily="18" charset="0"/>
                <a:cs typeface="Times New Roman" panose="02020603050405020304" pitchFamily="18" charset="0"/>
              </a:rPr>
              <a:t>İZMİR</a:t>
            </a:r>
          </a:p>
        </p:txBody>
      </p:sp>
      <p:pic>
        <p:nvPicPr>
          <p:cNvPr id="25" name="Picture 8" descr="C:\Users\Babacan\Desktop\Bayrak dalgalanan.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1468" y="153608"/>
            <a:ext cx="1946275" cy="132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D:\01-İDRİS DÜZCAN\16-RESİMLERİM\RESİMLERİM\AİLEM-1\İDRİS DÜZCAN foto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920" y="4787123"/>
            <a:ext cx="9366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42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2204864"/>
            <a:ext cx="7272808" cy="3714130"/>
          </a:xfrm>
        </p:spPr>
        <p:txBody>
          <a:bodyPr>
            <a:normAutofit/>
          </a:bodyPr>
          <a:lstStyle/>
          <a:p>
            <a:pPr marL="102870" indent="0">
              <a:buClr>
                <a:schemeClr val="tx1">
                  <a:shade val="95000"/>
                </a:schemeClr>
              </a:buClr>
              <a:buNone/>
              <a:defRPr/>
            </a:pPr>
            <a:r>
              <a:rPr lang="tr-TR" dirty="0" smtClean="0"/>
              <a:t>Eğitimin amaç ve süreçlerinin çeşitlenmesi, eğitime olan ilginin ve isteğin artması, eğitim mesleğinde daha çok </a:t>
            </a:r>
            <a:r>
              <a:rPr lang="tr-TR" dirty="0" err="1" smtClean="0"/>
              <a:t>uzmanlaşılması</a:t>
            </a:r>
            <a:r>
              <a:rPr lang="tr-TR" dirty="0" smtClean="0"/>
              <a:t> okulun yeni işlevleridir. </a:t>
            </a:r>
          </a:p>
          <a:p>
            <a:pPr marL="102870" indent="0">
              <a:buClr>
                <a:schemeClr val="tx1">
                  <a:shade val="95000"/>
                </a:schemeClr>
              </a:buClr>
              <a:buNone/>
              <a:defRPr/>
            </a:pPr>
            <a:endParaRPr lang="tr-TR" dirty="0"/>
          </a:p>
          <a:p>
            <a:pPr marL="102870" indent="0">
              <a:buClr>
                <a:schemeClr val="tx1">
                  <a:shade val="95000"/>
                </a:schemeClr>
              </a:buClr>
              <a:buNone/>
              <a:defRPr/>
            </a:pPr>
            <a:r>
              <a:rPr lang="tr-TR" dirty="0" smtClean="0"/>
              <a:t>Bilgi patlaması sonucu bireyin öğrenmesi gereken bilgi ve becerilerde artış oldu. Okulların tüm bilgileri vermesi olanaksızdır. Bu nedenle okul "ne öğretelim?" sorusuna yanıt aramaktadır.</a:t>
            </a:r>
            <a:endParaRPr lang="tr-TR" dirty="0">
              <a:solidFill>
                <a:srgbClr val="FF0000"/>
              </a:solidFill>
            </a:endParaRPr>
          </a:p>
        </p:txBody>
      </p:sp>
    </p:spTree>
    <p:extLst>
      <p:ext uri="{BB962C8B-B14F-4D97-AF65-F5344CB8AC3E}">
        <p14:creationId xmlns:p14="http://schemas.microsoft.com/office/powerpoint/2010/main" val="378022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2204864"/>
            <a:ext cx="6920434" cy="3412481"/>
          </a:xfrm>
        </p:spPr>
        <p:txBody>
          <a:bodyPr>
            <a:normAutofit/>
          </a:bodyPr>
          <a:lstStyle/>
          <a:p>
            <a:pPr marL="102870" indent="0">
              <a:buClr>
                <a:schemeClr val="tx1">
                  <a:shade val="95000"/>
                </a:schemeClr>
              </a:buClr>
              <a:buNone/>
              <a:defRPr/>
            </a:pPr>
            <a:r>
              <a:rPr lang="tr-TR" dirty="0" smtClean="0"/>
              <a:t>Yeni eğitim anlayışının temellerinden birisi de, öğrencilerin sadece okulda değil, okul dışı ortamlarda da eğitimin önemli olduğu, öğrencilere kazandırılan bilgilerin pekiştirilmesi, uygulamaya dönüştürülmesi ve sürekliliğinin sağlanması için aile ve çevreninde okulla aynı anlayışa sahip kalınması gerçeğine dayandırılarak eğitim hizmetlerine yön verilmesidir </a:t>
            </a:r>
            <a:endParaRPr lang="tr-TR" dirty="0"/>
          </a:p>
        </p:txBody>
      </p:sp>
    </p:spTree>
    <p:extLst>
      <p:ext uri="{BB962C8B-B14F-4D97-AF65-F5344CB8AC3E}">
        <p14:creationId xmlns:p14="http://schemas.microsoft.com/office/powerpoint/2010/main" val="17067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102870" indent="0">
              <a:buClr>
                <a:schemeClr val="tx1">
                  <a:shade val="95000"/>
                </a:schemeClr>
              </a:buClr>
              <a:buNone/>
              <a:defRPr/>
            </a:pPr>
            <a:r>
              <a:rPr lang="tr-TR" dirty="0" smtClean="0"/>
              <a:t>Çocuklar hayata hazırlanırken ilk ve en önemli izlenimlerini aile ve okulda edinmektedirler Aile ortamında kazandığı özellikler onun eğitimi yanında tüm yaşantısını etkileyerek izler bırakmaktadır Okulda kazandırılacak özellikler bu değerler üzerine inşa edileceğinden, çocuğun aile ve çevresiyle bir bütün olarak tanınması ve eğitim etkinliklerinde bu özelliklerin göz önüne alınarak ilgili çalışmaların yapılması yararlı olacaktır </a:t>
            </a:r>
            <a:br>
              <a:rPr lang="tr-TR" dirty="0" smtClean="0"/>
            </a:br>
            <a:endParaRPr lang="tr-TR" dirty="0"/>
          </a:p>
        </p:txBody>
      </p:sp>
    </p:spTree>
    <p:extLst>
      <p:ext uri="{BB962C8B-B14F-4D97-AF65-F5344CB8AC3E}">
        <p14:creationId xmlns:p14="http://schemas.microsoft.com/office/powerpoint/2010/main" val="347586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idx="1"/>
          </p:nvPr>
        </p:nvSpPr>
        <p:spPr/>
        <p:txBody>
          <a:bodyPr/>
          <a:lstStyle/>
          <a:p>
            <a:pPr eaLnBrk="1" hangingPunct="1"/>
            <a:r>
              <a:rPr lang="tr-TR" altLang="tr-TR" dirty="0" smtClean="0">
                <a:latin typeface="Arial" panose="020B0604020202020204" pitchFamily="34" charset="0"/>
              </a:rPr>
              <a:t>Sorumluluk duygusu kazandırır.</a:t>
            </a:r>
          </a:p>
        </p:txBody>
      </p:sp>
      <p:pic>
        <p:nvPicPr>
          <p:cNvPr id="12292" name="Picture 5" descr="sorumluluk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738174"/>
            <a:ext cx="4860950" cy="324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03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idx="1"/>
          </p:nvPr>
        </p:nvSpPr>
        <p:spPr>
          <a:xfrm>
            <a:off x="228600" y="2348880"/>
            <a:ext cx="7727776" cy="2232248"/>
          </a:xfrm>
        </p:spPr>
        <p:txBody>
          <a:bodyPr/>
          <a:lstStyle/>
          <a:p>
            <a:pPr eaLnBrk="1" hangingPunct="1"/>
            <a:r>
              <a:rPr lang="tr-TR" altLang="tr-TR" dirty="0" smtClean="0">
                <a:latin typeface="Arial" panose="020B0604020202020204" pitchFamily="34" charset="0"/>
              </a:rPr>
              <a:t>Öğrenciye toplum içinde nasıl davranması gerektiğini yaşayarak öğretir. </a:t>
            </a:r>
          </a:p>
        </p:txBody>
      </p:sp>
      <p:pic>
        <p:nvPicPr>
          <p:cNvPr id="13316" name="Picture 5" descr="zBK356584FG222_25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352" y="3124448"/>
            <a:ext cx="2379390" cy="31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62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idx="1"/>
          </p:nvPr>
        </p:nvSpPr>
        <p:spPr/>
        <p:txBody>
          <a:bodyPr/>
          <a:lstStyle/>
          <a:p>
            <a:pPr eaLnBrk="1" hangingPunct="1"/>
            <a:r>
              <a:rPr lang="tr-TR" altLang="tr-TR" dirty="0" smtClean="0">
                <a:latin typeface="Arial" panose="020B0604020202020204" pitchFamily="34" charset="0"/>
              </a:rPr>
              <a:t>İş hayatı için temel bilgi birikimi hazırlanmasını sağlar.</a:t>
            </a:r>
          </a:p>
          <a:p>
            <a:pPr eaLnBrk="1" hangingPunct="1"/>
            <a:endParaRPr lang="tr-TR" altLang="tr-TR" dirty="0" smtClean="0">
              <a:latin typeface="Arial" panose="020B0604020202020204" pitchFamily="34" charset="0"/>
            </a:endParaRPr>
          </a:p>
          <a:p>
            <a:pPr eaLnBrk="1" hangingPunct="1"/>
            <a:endParaRPr lang="tr-TR" altLang="tr-TR" dirty="0" smtClean="0">
              <a:latin typeface="Arial" panose="020B0604020202020204" pitchFamily="34" charset="0"/>
            </a:endParaRPr>
          </a:p>
        </p:txBody>
      </p:sp>
      <p:pic>
        <p:nvPicPr>
          <p:cNvPr id="14340" name="Picture 6" descr="dipl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044069"/>
            <a:ext cx="3420072" cy="302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36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2276872"/>
            <a:ext cx="6768752" cy="3828469"/>
          </a:xfrm>
        </p:spPr>
        <p:txBody>
          <a:bodyPr>
            <a:normAutofit/>
          </a:bodyPr>
          <a:lstStyle/>
          <a:p>
            <a:pPr marL="102870" indent="0">
              <a:buClr>
                <a:schemeClr val="tx1">
                  <a:shade val="95000"/>
                </a:schemeClr>
              </a:buClr>
              <a:buNone/>
              <a:defRPr/>
            </a:pPr>
            <a:r>
              <a:rPr lang="tr-TR" dirty="0" smtClean="0">
                <a:solidFill>
                  <a:srgbClr val="FF0000"/>
                </a:solidFill>
              </a:rPr>
              <a:t/>
            </a:r>
            <a:br>
              <a:rPr lang="tr-TR" dirty="0" smtClean="0">
                <a:solidFill>
                  <a:srgbClr val="FF0000"/>
                </a:solidFill>
              </a:rPr>
            </a:br>
            <a:r>
              <a:rPr lang="tr-TR" dirty="0" smtClean="0"/>
              <a:t> Öğrencileri daha iyi eğitmek yetiştirmek ve hayata hazırlamak için onunla ilgili aile ve çevresinin de desteğini kazanmak gerekmektedir Aileler, okulda öğrenciye kazandırılan bilgi beceri tutum ve alışkanlıkları benimsemez, desteklemez ve sürekliliği için uygun ortam hazırlamazsa, okulda verilen eğitimin tüm çabalara rağmen başarısız olacağı bilinmelidir</a:t>
            </a:r>
            <a:endParaRPr lang="tr-TR" dirty="0"/>
          </a:p>
        </p:txBody>
      </p:sp>
    </p:spTree>
    <p:extLst>
      <p:ext uri="{BB962C8B-B14F-4D97-AF65-F5344CB8AC3E}">
        <p14:creationId xmlns:p14="http://schemas.microsoft.com/office/powerpoint/2010/main" val="245909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İçerik Yer Tutucusu"/>
          <p:cNvSpPr>
            <a:spLocks noGrp="1"/>
          </p:cNvSpPr>
          <p:nvPr>
            <p:ph idx="1"/>
          </p:nvPr>
        </p:nvSpPr>
        <p:spPr>
          <a:xfrm>
            <a:off x="228600" y="1745116"/>
            <a:ext cx="8686800" cy="4800600"/>
          </a:xfrm>
        </p:spPr>
        <p:txBody>
          <a:bodyPr/>
          <a:lstStyle/>
          <a:p>
            <a:pPr eaLnBrk="1" hangingPunct="1"/>
            <a:r>
              <a:rPr lang="tr-TR" altLang="tr-TR" dirty="0" smtClean="0"/>
              <a:t>Günümüzde öğrenci üzerinde belirleyici güç sadece okul değil, çoğu zaman okul dışı aile, arkadaş gurubu, içinde yaşadığı çevre ve toplumsal yaşamın gerekleri yani okul dışı değişkenlerin çocuk üzerinde daha etkili olduğu bilinmektedir Bu nedenle tek başına okuldaki eğitim etkinlikleriyle çocuğun yaşamına yön vermek anlayışı yetersiz ve başarısız olacaktır. </a:t>
            </a:r>
            <a:br>
              <a:rPr lang="tr-TR" altLang="tr-TR" dirty="0" smtClean="0"/>
            </a:br>
            <a:endParaRPr lang="tr-TR" altLang="tr-TR" dirty="0" smtClean="0"/>
          </a:p>
        </p:txBody>
      </p:sp>
      <p:sp>
        <p:nvSpPr>
          <p:cNvPr id="4" name="Dikdörtgen 3"/>
          <p:cNvSpPr/>
          <p:nvPr/>
        </p:nvSpPr>
        <p:spPr>
          <a:xfrm>
            <a:off x="228600" y="211856"/>
            <a:ext cx="4749377" cy="461665"/>
          </a:xfrm>
          <a:prstGeom prst="rect">
            <a:avLst/>
          </a:prstGeom>
        </p:spPr>
        <p:txBody>
          <a:bodyPr wrap="none">
            <a:spAutoFit/>
          </a:bodyPr>
          <a:lstStyle/>
          <a:p>
            <a:r>
              <a:rPr lang="tr-TR" sz="2400" dirty="0" smtClean="0"/>
              <a:t>Türk Eğitim Sisteminde Okulların Yeri</a:t>
            </a:r>
            <a:endParaRPr lang="tr-TR" sz="2400" dirty="0"/>
          </a:p>
        </p:txBody>
      </p:sp>
      <p:sp>
        <p:nvSpPr>
          <p:cNvPr id="5" name="Dikdörtgen 4"/>
          <p:cNvSpPr/>
          <p:nvPr/>
        </p:nvSpPr>
        <p:spPr>
          <a:xfrm>
            <a:off x="7977353" y="15833"/>
            <a:ext cx="1154773"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734"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28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İçerik Yer Tutucusu"/>
          <p:cNvSpPr>
            <a:spLocks noGrp="1"/>
          </p:cNvSpPr>
          <p:nvPr>
            <p:ph idx="1"/>
          </p:nvPr>
        </p:nvSpPr>
        <p:spPr>
          <a:xfrm>
            <a:off x="611560" y="2276872"/>
            <a:ext cx="8303840" cy="3764788"/>
          </a:xfrm>
        </p:spPr>
        <p:txBody>
          <a:bodyPr/>
          <a:lstStyle/>
          <a:p>
            <a:endParaRPr lang="tr-TR" altLang="tr-TR" dirty="0" smtClean="0"/>
          </a:p>
          <a:p>
            <a:endParaRPr lang="tr-TR" altLang="tr-TR" dirty="0"/>
          </a:p>
          <a:p>
            <a:r>
              <a:rPr lang="tr-TR" altLang="tr-TR" dirty="0" smtClean="0"/>
              <a:t>«</a:t>
            </a:r>
            <a:r>
              <a:rPr lang="tr-TR" altLang="tr-TR" dirty="0"/>
              <a:t>Bir okulun yapılması, bir hapishanenin </a:t>
            </a:r>
            <a:r>
              <a:rPr lang="tr-TR" altLang="tr-TR" dirty="0" smtClean="0"/>
              <a:t>kapanması demektir.»   </a:t>
            </a:r>
          </a:p>
          <a:p>
            <a:pPr marL="0" indent="0">
              <a:buNone/>
            </a:pPr>
            <a:r>
              <a:rPr lang="tr-TR" altLang="tr-TR" dirty="0"/>
              <a:t>	</a:t>
            </a:r>
            <a:r>
              <a:rPr lang="tr-TR" altLang="tr-TR" dirty="0" smtClean="0"/>
              <a:t>			                       Victor </a:t>
            </a:r>
            <a:r>
              <a:rPr lang="tr-TR" altLang="tr-TR" dirty="0"/>
              <a:t>HUGO</a:t>
            </a:r>
            <a:endParaRPr lang="tr-TR" altLang="tr-TR" dirty="0" smtClean="0"/>
          </a:p>
        </p:txBody>
      </p:sp>
    </p:spTree>
    <p:extLst>
      <p:ext uri="{BB962C8B-B14F-4D97-AF65-F5344CB8AC3E}">
        <p14:creationId xmlns:p14="http://schemas.microsoft.com/office/powerpoint/2010/main" val="91707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İçerik Yer Tutucusu"/>
          <p:cNvSpPr>
            <a:spLocks noGrp="1"/>
          </p:cNvSpPr>
          <p:nvPr>
            <p:ph idx="1"/>
          </p:nvPr>
        </p:nvSpPr>
        <p:spPr>
          <a:xfrm>
            <a:off x="228600" y="1745116"/>
            <a:ext cx="4343400" cy="4800600"/>
          </a:xfrm>
        </p:spPr>
        <p:txBody>
          <a:bodyPr/>
          <a:lstStyle/>
          <a:p>
            <a:r>
              <a:rPr lang="tr-TR" altLang="tr-TR" dirty="0"/>
              <a:t>Ortak bir amacı veya </a:t>
            </a:r>
            <a:r>
              <a:rPr lang="tr-TR" altLang="tr-TR" dirty="0" smtClean="0"/>
              <a:t>işi gerçekleştirmek </a:t>
            </a:r>
            <a:r>
              <a:rPr lang="tr-TR" altLang="tr-TR" dirty="0"/>
              <a:t>için bir </a:t>
            </a:r>
            <a:r>
              <a:rPr lang="tr-TR" altLang="tr-TR" dirty="0" smtClean="0"/>
              <a:t>araya gelmiş </a:t>
            </a:r>
            <a:r>
              <a:rPr lang="tr-TR" altLang="tr-TR" dirty="0"/>
              <a:t>kurumların </a:t>
            </a:r>
            <a:r>
              <a:rPr lang="tr-TR" altLang="tr-TR" dirty="0" smtClean="0"/>
              <a:t>veya kişilerin </a:t>
            </a:r>
            <a:r>
              <a:rPr lang="tr-TR" altLang="tr-TR" dirty="0"/>
              <a:t>oluşturduğu </a:t>
            </a:r>
            <a:r>
              <a:rPr lang="tr-TR" altLang="tr-TR" dirty="0" smtClean="0"/>
              <a:t>birlik, teşekkül</a:t>
            </a:r>
            <a:r>
              <a:rPr lang="tr-TR" altLang="tr-TR" dirty="0"/>
              <a:t>, </a:t>
            </a:r>
            <a:r>
              <a:rPr lang="tr-TR" altLang="tr-TR" dirty="0" smtClean="0"/>
              <a:t>teşkilat İki </a:t>
            </a:r>
            <a:r>
              <a:rPr lang="tr-TR" altLang="tr-TR" dirty="0"/>
              <a:t>ya da daha fazla </a:t>
            </a:r>
            <a:r>
              <a:rPr lang="tr-TR" altLang="tr-TR" dirty="0" smtClean="0"/>
              <a:t>kişinin bilinçli </a:t>
            </a:r>
            <a:r>
              <a:rPr lang="tr-TR" altLang="tr-TR" dirty="0"/>
              <a:t>olarak </a:t>
            </a:r>
            <a:r>
              <a:rPr lang="tr-TR" altLang="tr-TR" dirty="0" smtClean="0"/>
              <a:t>eş </a:t>
            </a:r>
            <a:r>
              <a:rPr lang="tr-TR" altLang="tr-TR" dirty="0" err="1" smtClean="0"/>
              <a:t>güdümlenmiş</a:t>
            </a:r>
            <a:r>
              <a:rPr lang="tr-TR" altLang="tr-TR" dirty="0" smtClean="0"/>
              <a:t> etkinlikleri </a:t>
            </a:r>
            <a:r>
              <a:rPr lang="tr-TR" altLang="tr-TR" dirty="0"/>
              <a:t>sistemidir</a:t>
            </a:r>
            <a:r>
              <a:rPr lang="tr-TR" altLang="tr-TR" dirty="0" smtClean="0"/>
              <a:t>.</a:t>
            </a:r>
          </a:p>
          <a:p>
            <a:endParaRPr lang="tr-TR" altLang="tr-TR" dirty="0" smtClean="0"/>
          </a:p>
        </p:txBody>
      </p:sp>
      <p:sp>
        <p:nvSpPr>
          <p:cNvPr id="4" name="Dikdörtgen 3"/>
          <p:cNvSpPr/>
          <p:nvPr/>
        </p:nvSpPr>
        <p:spPr>
          <a:xfrm>
            <a:off x="971600" y="1052736"/>
            <a:ext cx="2880320" cy="461665"/>
          </a:xfrm>
          <a:prstGeom prst="rect">
            <a:avLst/>
          </a:prstGeom>
        </p:spPr>
        <p:txBody>
          <a:bodyPr wrap="square">
            <a:spAutoFit/>
          </a:bodyPr>
          <a:lstStyle/>
          <a:p>
            <a:r>
              <a:rPr lang="tr-TR" sz="2400" b="1" dirty="0" smtClean="0">
                <a:solidFill>
                  <a:schemeClr val="accent5">
                    <a:lumMod val="75000"/>
                  </a:schemeClr>
                </a:solidFill>
              </a:rPr>
              <a:t>ÖRGÜT NEDİR?</a:t>
            </a:r>
            <a:endParaRPr lang="tr-TR" sz="2400" b="1" dirty="0">
              <a:solidFill>
                <a:schemeClr val="accent5">
                  <a:lumMod val="75000"/>
                </a:schemeClr>
              </a:solidFill>
            </a:endParaRPr>
          </a:p>
        </p:txBody>
      </p:sp>
      <p:pic>
        <p:nvPicPr>
          <p:cNvPr id="2" name="Resim 1"/>
          <p:cNvPicPr>
            <a:picLocks noChangeAspect="1"/>
          </p:cNvPicPr>
          <p:nvPr/>
        </p:nvPicPr>
        <p:blipFill>
          <a:blip r:embed="rId2"/>
          <a:stretch>
            <a:fillRect/>
          </a:stretch>
        </p:blipFill>
        <p:spPr>
          <a:xfrm>
            <a:off x="5004048" y="211856"/>
            <a:ext cx="3766494" cy="4829072"/>
          </a:xfrm>
          <a:prstGeom prst="rect">
            <a:avLst/>
          </a:prstGeom>
        </p:spPr>
      </p:pic>
    </p:spTree>
    <p:extLst>
      <p:ext uri="{BB962C8B-B14F-4D97-AF65-F5344CB8AC3E}">
        <p14:creationId xmlns:p14="http://schemas.microsoft.com/office/powerpoint/2010/main" val="312462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136" y="2204864"/>
            <a:ext cx="8087096" cy="3600400"/>
          </a:xfrm>
        </p:spPr>
        <p:txBody>
          <a:bodyPr>
            <a:normAutofit/>
          </a:bodyPr>
          <a:lstStyle/>
          <a:p>
            <a:pPr marL="0" indent="0">
              <a:buNone/>
            </a:pPr>
            <a:r>
              <a:rPr lang="tr-TR" b="1" dirty="0" smtClean="0"/>
              <a:t>         İçerik</a:t>
            </a:r>
            <a:endParaRPr lang="tr-TR" dirty="0"/>
          </a:p>
          <a:p>
            <a:pPr marL="0" indent="0">
              <a:buNone/>
            </a:pPr>
            <a:r>
              <a:rPr lang="tr-TR" b="1" dirty="0" smtClean="0"/>
              <a:t>1. Türk Eğitim Sisteminde Okulların Yeri</a:t>
            </a:r>
            <a:endParaRPr lang="tr-TR" dirty="0"/>
          </a:p>
          <a:p>
            <a:pPr marL="0" indent="0">
              <a:buNone/>
            </a:pPr>
            <a:r>
              <a:rPr lang="tr-TR" b="1" dirty="0" smtClean="0"/>
              <a:t>2. Okulları Diğer Örgütlerden Ayıran Özellikler</a:t>
            </a:r>
            <a:endParaRPr lang="tr-TR" dirty="0"/>
          </a:p>
          <a:p>
            <a:pPr marL="0" indent="0">
              <a:buNone/>
            </a:pPr>
            <a:r>
              <a:rPr lang="tr-TR" b="1" dirty="0" smtClean="0"/>
              <a:t>3. Sosyal Sistem Olarak Okullar</a:t>
            </a:r>
          </a:p>
          <a:p>
            <a:pPr marL="0" indent="0">
              <a:buNone/>
            </a:pPr>
            <a:r>
              <a:rPr lang="tr-TR" b="1" dirty="0" smtClean="0"/>
              <a:t>4. Eğitim-Okul-Toplum-İdeoloji İlişkisi</a:t>
            </a:r>
          </a:p>
          <a:p>
            <a:pPr marL="0" indent="0">
              <a:buNone/>
            </a:pPr>
            <a:r>
              <a:rPr lang="tr-TR" b="1" dirty="0" smtClean="0"/>
              <a:t>5. Okulların Görevleri</a:t>
            </a:r>
          </a:p>
          <a:p>
            <a:pPr marL="0" indent="0">
              <a:buNone/>
            </a:pPr>
            <a:r>
              <a:rPr lang="tr-TR" b="1" dirty="0" smtClean="0"/>
              <a:t>6. Türkiye’de Okul Yöneticisi Yetiştirme</a:t>
            </a:r>
          </a:p>
          <a:p>
            <a:pPr marL="0" indent="0">
              <a:buNone/>
            </a:pPr>
            <a:r>
              <a:rPr lang="tr-TR" b="1" dirty="0" smtClean="0"/>
              <a:t>7. Okul Yöneticisinin Görevleri</a:t>
            </a:r>
            <a:endParaRPr lang="tr-TR" b="1" dirty="0"/>
          </a:p>
        </p:txBody>
      </p:sp>
      <p:sp>
        <p:nvSpPr>
          <p:cNvPr id="2" name="Başlık 1"/>
          <p:cNvSpPr>
            <a:spLocks noGrp="1"/>
          </p:cNvSpPr>
          <p:nvPr>
            <p:ph type="title"/>
          </p:nvPr>
        </p:nvSpPr>
        <p:spPr/>
        <p:txBody>
          <a:bodyPr/>
          <a:lstStyle/>
          <a:p>
            <a:r>
              <a:rPr lang="tr-TR" sz="4000" dirty="0" smtClean="0">
                <a:solidFill>
                  <a:srgbClr val="FF0000"/>
                </a:solidFill>
              </a:rPr>
              <a:t>OKUL YÖNETİCİLİĞİ</a:t>
            </a:r>
            <a:endParaRPr lang="tr-TR" sz="4000" dirty="0">
              <a:solidFill>
                <a:srgbClr val="FF0000"/>
              </a:solidFill>
            </a:endParaRPr>
          </a:p>
        </p:txBody>
      </p:sp>
    </p:spTree>
    <p:extLst>
      <p:ext uri="{BB962C8B-B14F-4D97-AF65-F5344CB8AC3E}">
        <p14:creationId xmlns:p14="http://schemas.microsoft.com/office/powerpoint/2010/main" val="2589355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2947405" cy="479712"/>
          </a:xfrm>
        </p:spPr>
        <p:txBody>
          <a:bodyPr/>
          <a:lstStyle/>
          <a:p>
            <a:r>
              <a:rPr lang="tr-TR" sz="3200" b="1" dirty="0" smtClean="0">
                <a:solidFill>
                  <a:schemeClr val="accent5">
                    <a:lumMod val="75000"/>
                  </a:schemeClr>
                </a:solidFill>
              </a:rPr>
              <a:t>ÖRGÜT</a:t>
            </a:r>
            <a:endParaRPr lang="tr-TR" sz="3200" b="1" dirty="0">
              <a:solidFill>
                <a:schemeClr val="accent5">
                  <a:lumMod val="75000"/>
                </a:schemeClr>
              </a:solidFill>
            </a:endParaRPr>
          </a:p>
        </p:txBody>
      </p:sp>
      <p:sp>
        <p:nvSpPr>
          <p:cNvPr id="17" name="Rectangle 16"/>
          <p:cNvSpPr/>
          <p:nvPr/>
        </p:nvSpPr>
        <p:spPr>
          <a:xfrm>
            <a:off x="504541" y="4202639"/>
            <a:ext cx="2423623" cy="2178690"/>
          </a:xfrm>
          <a:prstGeom prst="rect">
            <a:avLst/>
          </a:prstGeom>
          <a:gradFill>
            <a:gsLst>
              <a:gs pos="42000">
                <a:srgbClr val="F03C25"/>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04541" y="4330150"/>
            <a:ext cx="2423623" cy="1923604"/>
          </a:xfrm>
          <a:prstGeom prst="rect">
            <a:avLst/>
          </a:prstGeom>
        </p:spPr>
        <p:txBody>
          <a:bodyPr wrap="square">
            <a:spAutoFit/>
          </a:bodyPr>
          <a:lstStyle/>
          <a:p>
            <a:pPr algn="ctr"/>
            <a:r>
              <a:rPr lang="tr-TR" sz="1700" b="1" dirty="0" smtClean="0">
                <a:solidFill>
                  <a:schemeClr val="bg1"/>
                </a:solidFill>
              </a:rPr>
              <a:t>İnsanlar; zorunlu </a:t>
            </a:r>
            <a:r>
              <a:rPr lang="tr-TR" sz="1700" b="1" dirty="0">
                <a:solidFill>
                  <a:schemeClr val="bg1"/>
                </a:solidFill>
              </a:rPr>
              <a:t>olarak ortaya çıkan sorunları çözmek ve gereksinimlerini karşılamak amacıyla </a:t>
            </a:r>
            <a:r>
              <a:rPr lang="tr-TR" sz="1700" b="1" dirty="0">
                <a:solidFill>
                  <a:srgbClr val="000066"/>
                </a:solidFill>
              </a:rPr>
              <a:t>örgütler oluşturmuşlardır.</a:t>
            </a:r>
          </a:p>
        </p:txBody>
      </p:sp>
      <p:sp>
        <p:nvSpPr>
          <p:cNvPr id="20" name="Rectangle 19"/>
          <p:cNvSpPr/>
          <p:nvPr/>
        </p:nvSpPr>
        <p:spPr>
          <a:xfrm>
            <a:off x="3284778" y="4249864"/>
            <a:ext cx="2423623" cy="2032919"/>
          </a:xfrm>
          <a:prstGeom prst="rect">
            <a:avLst/>
          </a:prstGeom>
          <a:gradFill>
            <a:gsLst>
              <a:gs pos="42000">
                <a:srgbClr val="F03C25"/>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316232" y="4330125"/>
            <a:ext cx="2423623" cy="615553"/>
          </a:xfrm>
          <a:prstGeom prst="rect">
            <a:avLst/>
          </a:prstGeom>
        </p:spPr>
        <p:txBody>
          <a:bodyPr wrap="square">
            <a:spAutoFit/>
          </a:bodyPr>
          <a:lstStyle/>
          <a:p>
            <a:pPr algn="ctr"/>
            <a:r>
              <a:rPr lang="tr-TR" sz="1700" b="1" dirty="0" smtClean="0">
                <a:solidFill>
                  <a:schemeClr val="bg1"/>
                </a:solidFill>
              </a:rPr>
              <a:t>Örgüt</a:t>
            </a:r>
            <a:r>
              <a:rPr lang="tr-TR" sz="1700" b="1" dirty="0">
                <a:solidFill>
                  <a:schemeClr val="bg1"/>
                </a:solidFill>
              </a:rPr>
              <a:t>; insanın işbirliği gereksiniminden </a:t>
            </a:r>
            <a:r>
              <a:rPr lang="tr-TR" sz="1700" b="1" dirty="0" smtClean="0">
                <a:solidFill>
                  <a:schemeClr val="bg1"/>
                </a:solidFill>
              </a:rPr>
              <a:t>doğar.</a:t>
            </a:r>
            <a:endParaRPr lang="tr-TR" sz="1700" b="1" dirty="0">
              <a:solidFill>
                <a:schemeClr val="bg1"/>
              </a:solidFill>
            </a:endParaRPr>
          </a:p>
        </p:txBody>
      </p:sp>
      <p:sp>
        <p:nvSpPr>
          <p:cNvPr id="22" name="Rectangle 21"/>
          <p:cNvSpPr/>
          <p:nvPr/>
        </p:nvSpPr>
        <p:spPr>
          <a:xfrm>
            <a:off x="6106135" y="4231667"/>
            <a:ext cx="2423623" cy="2221669"/>
          </a:xfrm>
          <a:prstGeom prst="rect">
            <a:avLst/>
          </a:prstGeom>
          <a:gradFill>
            <a:gsLst>
              <a:gs pos="42000">
                <a:srgbClr val="F03C25"/>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106135" y="4359179"/>
            <a:ext cx="2423623" cy="1923604"/>
          </a:xfrm>
          <a:prstGeom prst="rect">
            <a:avLst/>
          </a:prstGeom>
        </p:spPr>
        <p:txBody>
          <a:bodyPr wrap="square">
            <a:spAutoFit/>
          </a:bodyPr>
          <a:lstStyle/>
          <a:p>
            <a:pPr algn="ctr"/>
            <a:r>
              <a:rPr lang="tr-TR" sz="1700" b="1" dirty="0" err="1">
                <a:solidFill>
                  <a:schemeClr val="bg1"/>
                </a:solidFill>
              </a:rPr>
              <a:t>Barnard</a:t>
            </a:r>
            <a:r>
              <a:rPr lang="tr-TR" sz="1700" b="1" dirty="0">
                <a:solidFill>
                  <a:schemeClr val="bg1"/>
                </a:solidFill>
              </a:rPr>
              <a:t>, örgütü, “iki ya da daha fazla bireyin bilinçli olarak </a:t>
            </a:r>
            <a:r>
              <a:rPr lang="tr-TR" sz="1700" b="1" dirty="0" err="1">
                <a:solidFill>
                  <a:schemeClr val="bg1"/>
                </a:solidFill>
              </a:rPr>
              <a:t>eşgüdümlenmiş</a:t>
            </a:r>
            <a:r>
              <a:rPr lang="tr-TR" sz="1700" b="1" dirty="0">
                <a:solidFill>
                  <a:schemeClr val="bg1"/>
                </a:solidFill>
              </a:rPr>
              <a:t> </a:t>
            </a:r>
            <a:r>
              <a:rPr lang="tr-TR" sz="1700" b="1" dirty="0">
                <a:solidFill>
                  <a:srgbClr val="000066"/>
                </a:solidFill>
              </a:rPr>
              <a:t>etkinlikleri sistemi” olarak tanımlamaktadır.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223" y="1271360"/>
            <a:ext cx="1819230" cy="2375571"/>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ozlem.ulic\AppData\Local\Microsoft\Windows\Temporary Internet Files\Content.IE5\U1KOZCNB\MP90040927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41" y="1382238"/>
            <a:ext cx="1883305" cy="2563867"/>
          </a:xfrm>
          <a:prstGeom prst="ellipse">
            <a:avLst/>
          </a:prstGeom>
          <a:ln w="22225">
            <a:solidFill>
              <a:schemeClr val="bg1">
                <a:lumMod val="50000"/>
              </a:schemeClr>
            </a:solidFill>
          </a:ln>
          <a:effectLst>
            <a:softEdge rad="112500"/>
          </a:effectLst>
          <a:extLst>
            <a:ext uri="{909E8E84-426E-40DD-AFC4-6F175D3DCCD1}">
              <a14:hiddenFill xmlns:a14="http://schemas.microsoft.com/office/drawing/2010/main">
                <a:solidFill>
                  <a:srgbClr val="FFFFFF"/>
                </a:solidFill>
              </a14:hiddenFill>
            </a:ext>
          </a:extLst>
        </p:spPr>
      </p:pic>
      <p:sp>
        <p:nvSpPr>
          <p:cNvPr id="13" name="Oval 12"/>
          <p:cNvSpPr/>
          <p:nvPr/>
        </p:nvSpPr>
        <p:spPr>
          <a:xfrm>
            <a:off x="774698" y="1667802"/>
            <a:ext cx="1828800" cy="2563865"/>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1" name="Picture 3" descr="C:\Users\deniz.dincer\Desktop\DUYGU DENGIZ\Desktop\GAV\GÖRSEL ARŞİVİ\MEDYASOFT GÖRSELLER\kfo0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103" y="844841"/>
            <a:ext cx="1978232" cy="32286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013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72" y="570156"/>
            <a:ext cx="8182984" cy="1054250"/>
          </a:xfrm>
        </p:spPr>
        <p:txBody>
          <a:bodyPr/>
          <a:lstStyle/>
          <a:p>
            <a:r>
              <a:rPr lang="tr-TR" sz="3200" b="1" dirty="0" smtClean="0">
                <a:solidFill>
                  <a:schemeClr val="accent5">
                    <a:lumMod val="75000"/>
                  </a:schemeClr>
                </a:solidFill>
              </a:rPr>
              <a:t>BİR ÖRGÜTÜN VAR OLABİLMESİ İÇİN</a:t>
            </a:r>
            <a:endParaRPr lang="tr-TR" sz="3200" b="1" dirty="0">
              <a:solidFill>
                <a:schemeClr val="accent5">
                  <a:lumMod val="75000"/>
                </a:schemeClr>
              </a:solidFill>
            </a:endParaRPr>
          </a:p>
        </p:txBody>
      </p:sp>
      <p:sp>
        <p:nvSpPr>
          <p:cNvPr id="17" name="Rectangle 16"/>
          <p:cNvSpPr/>
          <p:nvPr/>
        </p:nvSpPr>
        <p:spPr>
          <a:xfrm>
            <a:off x="504541" y="4149080"/>
            <a:ext cx="2423623" cy="1944216"/>
          </a:xfrm>
          <a:prstGeom prst="rect">
            <a:avLst/>
          </a:prstGeom>
          <a:gradFill>
            <a:gsLst>
              <a:gs pos="42000">
                <a:srgbClr val="F03C25"/>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93471" y="4437112"/>
            <a:ext cx="2423623" cy="1138773"/>
          </a:xfrm>
          <a:prstGeom prst="rect">
            <a:avLst/>
          </a:prstGeom>
        </p:spPr>
        <p:txBody>
          <a:bodyPr wrap="square">
            <a:spAutoFit/>
          </a:bodyPr>
          <a:lstStyle/>
          <a:p>
            <a:pPr algn="ctr"/>
            <a:r>
              <a:rPr lang="tr-TR" sz="1700" b="1" dirty="0">
                <a:solidFill>
                  <a:schemeClr val="bg1"/>
                </a:solidFill>
              </a:rPr>
              <a:t>1. </a:t>
            </a:r>
            <a:endParaRPr lang="tr-TR" sz="1700" b="1" dirty="0" smtClean="0">
              <a:solidFill>
                <a:schemeClr val="bg1"/>
              </a:solidFill>
            </a:endParaRPr>
          </a:p>
          <a:p>
            <a:pPr algn="ctr"/>
            <a:r>
              <a:rPr lang="tr-TR" sz="1700" b="1" dirty="0" smtClean="0">
                <a:solidFill>
                  <a:schemeClr val="bg1"/>
                </a:solidFill>
              </a:rPr>
              <a:t>Birbiriyle </a:t>
            </a:r>
            <a:r>
              <a:rPr lang="tr-TR" sz="1700" b="1" dirty="0">
                <a:solidFill>
                  <a:schemeClr val="bg1"/>
                </a:solidFill>
              </a:rPr>
              <a:t>iletişim içinde bulunacak </a:t>
            </a:r>
            <a:r>
              <a:rPr lang="tr-TR" sz="1700" b="1" dirty="0" smtClean="0">
                <a:solidFill>
                  <a:schemeClr val="bg1"/>
                </a:solidFill>
              </a:rPr>
              <a:t>bireyler</a:t>
            </a:r>
            <a:r>
              <a:rPr lang="tr-TR" sz="1700" b="1" dirty="0">
                <a:solidFill>
                  <a:schemeClr val="bg1"/>
                </a:solidFill>
              </a:rPr>
              <a:t>.</a:t>
            </a:r>
            <a:r>
              <a:rPr lang="tr-TR" sz="1700" b="1" dirty="0" smtClean="0">
                <a:solidFill>
                  <a:schemeClr val="bg1"/>
                </a:solidFill>
              </a:rPr>
              <a:t> </a:t>
            </a:r>
            <a:endParaRPr lang="tr-TR" sz="1700" b="1" dirty="0">
              <a:solidFill>
                <a:schemeClr val="bg1">
                  <a:lumMod val="65000"/>
                </a:schemeClr>
              </a:solidFill>
            </a:endParaRPr>
          </a:p>
        </p:txBody>
      </p:sp>
      <p:sp>
        <p:nvSpPr>
          <p:cNvPr id="20" name="Rectangle 19"/>
          <p:cNvSpPr/>
          <p:nvPr/>
        </p:nvSpPr>
        <p:spPr>
          <a:xfrm>
            <a:off x="3280037" y="4149080"/>
            <a:ext cx="2423623" cy="1998424"/>
          </a:xfrm>
          <a:prstGeom prst="rect">
            <a:avLst/>
          </a:prstGeom>
          <a:gradFill>
            <a:gsLst>
              <a:gs pos="42000">
                <a:srgbClr val="F03C25"/>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316232" y="4330125"/>
            <a:ext cx="2423623" cy="1400383"/>
          </a:xfrm>
          <a:prstGeom prst="rect">
            <a:avLst/>
          </a:prstGeom>
        </p:spPr>
        <p:txBody>
          <a:bodyPr wrap="square">
            <a:spAutoFit/>
          </a:bodyPr>
          <a:lstStyle/>
          <a:p>
            <a:pPr algn="ctr"/>
            <a:r>
              <a:rPr lang="tr-TR" sz="1700" b="1" dirty="0">
                <a:solidFill>
                  <a:schemeClr val="bg1"/>
                </a:solidFill>
              </a:rPr>
              <a:t>2. </a:t>
            </a:r>
            <a:endParaRPr lang="tr-TR" sz="1700" b="1" dirty="0" smtClean="0">
              <a:solidFill>
                <a:schemeClr val="bg1"/>
              </a:solidFill>
            </a:endParaRPr>
          </a:p>
          <a:p>
            <a:pPr algn="ctr"/>
            <a:r>
              <a:rPr lang="tr-TR" sz="1700" b="1" dirty="0" smtClean="0">
                <a:solidFill>
                  <a:schemeClr val="bg1"/>
                </a:solidFill>
              </a:rPr>
              <a:t>Amacın </a:t>
            </a:r>
            <a:r>
              <a:rPr lang="tr-TR" sz="1700" b="1" dirty="0">
                <a:solidFill>
                  <a:schemeClr val="bg1"/>
                </a:solidFill>
              </a:rPr>
              <a:t>gerçekleştirilmesine katkıda bulunma </a:t>
            </a:r>
            <a:r>
              <a:rPr lang="tr-TR" sz="1700" b="1" dirty="0" smtClean="0">
                <a:solidFill>
                  <a:schemeClr val="bg1"/>
                </a:solidFill>
              </a:rPr>
              <a:t>isteği.</a:t>
            </a:r>
            <a:endParaRPr lang="tr-TR" sz="1700" b="1" dirty="0">
              <a:solidFill>
                <a:schemeClr val="bg1"/>
              </a:solidFill>
            </a:endParaRPr>
          </a:p>
        </p:txBody>
      </p:sp>
      <p:sp>
        <p:nvSpPr>
          <p:cNvPr id="22" name="Rectangle 21"/>
          <p:cNvSpPr/>
          <p:nvPr/>
        </p:nvSpPr>
        <p:spPr>
          <a:xfrm>
            <a:off x="6106135" y="4149081"/>
            <a:ext cx="2423623" cy="1728192"/>
          </a:xfrm>
          <a:prstGeom prst="rect">
            <a:avLst/>
          </a:prstGeom>
          <a:gradFill>
            <a:gsLst>
              <a:gs pos="42000">
                <a:srgbClr val="F03C25"/>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106135" y="4359180"/>
            <a:ext cx="2423623" cy="1138773"/>
          </a:xfrm>
          <a:prstGeom prst="rect">
            <a:avLst/>
          </a:prstGeom>
        </p:spPr>
        <p:txBody>
          <a:bodyPr wrap="square">
            <a:spAutoFit/>
          </a:bodyPr>
          <a:lstStyle/>
          <a:p>
            <a:pPr algn="ctr"/>
            <a:r>
              <a:rPr lang="tr-TR" sz="1700" b="1" dirty="0">
                <a:solidFill>
                  <a:schemeClr val="bg1"/>
                </a:solidFill>
              </a:rPr>
              <a:t>3. </a:t>
            </a:r>
            <a:endParaRPr lang="tr-TR" sz="1700" b="1" dirty="0" smtClean="0">
              <a:solidFill>
                <a:schemeClr val="bg1"/>
              </a:solidFill>
            </a:endParaRPr>
          </a:p>
          <a:p>
            <a:pPr algn="ctr"/>
            <a:r>
              <a:rPr lang="tr-TR" sz="1700" b="1" dirty="0" smtClean="0">
                <a:solidFill>
                  <a:schemeClr val="bg1"/>
                </a:solidFill>
              </a:rPr>
              <a:t>Gerçekleştirilmesi </a:t>
            </a:r>
            <a:r>
              <a:rPr lang="tr-TR" sz="1700" b="1" dirty="0">
                <a:solidFill>
                  <a:schemeClr val="bg1"/>
                </a:solidFill>
              </a:rPr>
              <a:t>gereken ortak bir </a:t>
            </a:r>
            <a:r>
              <a:rPr lang="tr-TR" sz="1700" b="1" dirty="0" smtClean="0">
                <a:solidFill>
                  <a:schemeClr val="bg1"/>
                </a:solidFill>
              </a:rPr>
              <a:t>amaç. </a:t>
            </a:r>
            <a:endParaRPr lang="tr-TR" sz="1700" b="1" dirty="0">
              <a:solidFill>
                <a:schemeClr val="bg1">
                  <a:lumMod val="65000"/>
                </a:schemeClr>
              </a:solidFill>
            </a:endParaRPr>
          </a:p>
        </p:txBody>
      </p:sp>
      <p:pic>
        <p:nvPicPr>
          <p:cNvPr id="5" name="Resim 4"/>
          <p:cNvPicPr>
            <a:picLocks noChangeAspect="1"/>
          </p:cNvPicPr>
          <p:nvPr/>
        </p:nvPicPr>
        <p:blipFill>
          <a:blip r:embed="rId3"/>
          <a:stretch>
            <a:fillRect/>
          </a:stretch>
        </p:blipFill>
        <p:spPr>
          <a:xfrm>
            <a:off x="3280037" y="1556792"/>
            <a:ext cx="2381250" cy="2159000"/>
          </a:xfrm>
          <a:prstGeom prst="rect">
            <a:avLst/>
          </a:prstGeom>
        </p:spPr>
      </p:pic>
    </p:spTree>
    <p:extLst>
      <p:ext uri="{BB962C8B-B14F-4D97-AF65-F5344CB8AC3E}">
        <p14:creationId xmlns:p14="http://schemas.microsoft.com/office/powerpoint/2010/main" val="3911166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GO_SUGAV_ELMA"/>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421932" y="1124744"/>
            <a:ext cx="4522491" cy="584775"/>
          </a:xfrm>
          <a:prstGeom prst="rect">
            <a:avLst/>
          </a:prstGeom>
        </p:spPr>
        <p:txBody>
          <a:bodyPr wrap="square">
            <a:spAutoFit/>
          </a:bodyPr>
          <a:lstStyle/>
          <a:p>
            <a:pPr algn="ctr"/>
            <a:r>
              <a:rPr lang="tr-TR" sz="3200" b="1" dirty="0" smtClean="0">
                <a:solidFill>
                  <a:schemeClr val="accent5">
                    <a:lumMod val="75000"/>
                  </a:schemeClr>
                </a:solidFill>
                <a:effectLst>
                  <a:outerShdw blurRad="38100" dist="38100" dir="2700000" algn="tl">
                    <a:srgbClr val="000000">
                      <a:alpha val="43137"/>
                    </a:srgbClr>
                  </a:outerShdw>
                </a:effectLst>
              </a:rPr>
              <a:t>ÖRGÜTLER ÜZERİNE</a:t>
            </a:r>
          </a:p>
        </p:txBody>
      </p:sp>
      <p:sp>
        <p:nvSpPr>
          <p:cNvPr id="32" name="Oval 31"/>
          <p:cNvSpPr/>
          <p:nvPr/>
        </p:nvSpPr>
        <p:spPr>
          <a:xfrm rot="3756385">
            <a:off x="6136527" y="5476831"/>
            <a:ext cx="482148" cy="361611"/>
          </a:xfrm>
          <a:prstGeom prst="ellipse">
            <a:avLst/>
          </a:prstGeom>
          <a:solidFill>
            <a:srgbClr val="F03C2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rot="3756385">
            <a:off x="6893718" y="5608329"/>
            <a:ext cx="241075" cy="180806"/>
          </a:xfrm>
          <a:prstGeom prst="ellipse">
            <a:avLst/>
          </a:prstGeom>
          <a:solidFill>
            <a:srgbClr val="F03C2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rot="3756385">
            <a:off x="7165168" y="5599565"/>
            <a:ext cx="241075" cy="180806"/>
          </a:xfrm>
          <a:prstGeom prst="ellipse">
            <a:avLst/>
          </a:prstGeom>
          <a:solidFill>
            <a:srgbClr val="F03C2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3756385">
            <a:off x="6530312" y="5525822"/>
            <a:ext cx="351507" cy="263630"/>
          </a:xfrm>
          <a:prstGeom prst="ellipse">
            <a:avLst/>
          </a:prstGeom>
          <a:solidFill>
            <a:srgbClr val="F03C25">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9218" y="2204864"/>
            <a:ext cx="3822287" cy="3016210"/>
          </a:xfrm>
          <a:prstGeom prst="rect">
            <a:avLst/>
          </a:prstGeom>
        </p:spPr>
        <p:txBody>
          <a:bodyPr wrap="square">
            <a:spAutoFit/>
          </a:bodyPr>
          <a:lstStyle/>
          <a:p>
            <a:pPr algn="ctr"/>
            <a:r>
              <a:rPr lang="tr-TR" sz="1900" b="1" dirty="0">
                <a:solidFill>
                  <a:schemeClr val="bg1"/>
                </a:solidFill>
              </a:rPr>
              <a:t> </a:t>
            </a:r>
            <a:r>
              <a:rPr lang="tr-TR" sz="1900" b="1" u="sng" dirty="0">
                <a:solidFill>
                  <a:schemeClr val="bg1"/>
                </a:solidFill>
              </a:rPr>
              <a:t>Amaçlar</a:t>
            </a:r>
            <a:r>
              <a:rPr lang="tr-TR" sz="1900" b="1" dirty="0">
                <a:solidFill>
                  <a:schemeClr val="bg1"/>
                </a:solidFill>
              </a:rPr>
              <a:t> genel anlamıyla bir örgütün varlık nedenini oluştururlar. (</a:t>
            </a:r>
            <a:r>
              <a:rPr lang="tr-TR" sz="1900" b="1" dirty="0" err="1">
                <a:solidFill>
                  <a:schemeClr val="bg1"/>
                </a:solidFill>
              </a:rPr>
              <a:t>Campbell</a:t>
            </a:r>
            <a:r>
              <a:rPr lang="tr-TR" sz="1900" b="1" dirty="0">
                <a:solidFill>
                  <a:schemeClr val="bg1"/>
                </a:solidFill>
              </a:rPr>
              <a:t>, </a:t>
            </a:r>
            <a:r>
              <a:rPr lang="tr-TR" sz="1900" b="1" dirty="0" err="1">
                <a:solidFill>
                  <a:schemeClr val="bg1"/>
                </a:solidFill>
              </a:rPr>
              <a:t>Corbally</a:t>
            </a:r>
            <a:r>
              <a:rPr lang="tr-TR" sz="1900" b="1" dirty="0">
                <a:solidFill>
                  <a:schemeClr val="bg1"/>
                </a:solidFill>
              </a:rPr>
              <a:t>, </a:t>
            </a:r>
            <a:r>
              <a:rPr lang="tr-TR" sz="1900" b="1" dirty="0" err="1">
                <a:solidFill>
                  <a:schemeClr val="bg1"/>
                </a:solidFill>
              </a:rPr>
              <a:t>Nystrand</a:t>
            </a:r>
            <a:r>
              <a:rPr lang="tr-TR" sz="1900" b="1" dirty="0">
                <a:solidFill>
                  <a:schemeClr val="bg1"/>
                </a:solidFill>
              </a:rPr>
              <a:t>, </a:t>
            </a:r>
            <a:r>
              <a:rPr lang="tr-TR" sz="1900" b="1" dirty="0" smtClean="0">
                <a:solidFill>
                  <a:schemeClr val="bg1"/>
                </a:solidFill>
              </a:rPr>
              <a:t>1983).Bir </a:t>
            </a:r>
            <a:r>
              <a:rPr lang="tr-TR" sz="1900" b="1" dirty="0">
                <a:solidFill>
                  <a:schemeClr val="bg1"/>
                </a:solidFill>
              </a:rPr>
              <a:t>gönüllü grubu, eylemlerini, işleyişi hakkında aldığı bilgiler ışığında düzenlemek için sistematik yöntemler edindiğinde örgüt niteliği </a:t>
            </a:r>
            <a:r>
              <a:rPr lang="tr-TR" sz="1900" b="1" dirty="0" err="1" smtClean="0">
                <a:solidFill>
                  <a:schemeClr val="bg1"/>
                </a:solidFill>
              </a:rPr>
              <a:t>azanır</a:t>
            </a:r>
            <a:r>
              <a:rPr lang="tr-TR" sz="1900" b="1" dirty="0">
                <a:solidFill>
                  <a:schemeClr val="bg1"/>
                </a:solidFill>
              </a:rPr>
              <a:t>. (</a:t>
            </a:r>
            <a:r>
              <a:rPr lang="tr-TR" sz="1900" b="1" dirty="0" err="1">
                <a:solidFill>
                  <a:schemeClr val="bg1"/>
                </a:solidFill>
              </a:rPr>
              <a:t>Katz</a:t>
            </a:r>
            <a:r>
              <a:rPr lang="tr-TR" sz="1900" b="1" dirty="0">
                <a:solidFill>
                  <a:schemeClr val="bg1"/>
                </a:solidFill>
              </a:rPr>
              <a:t> ve </a:t>
            </a:r>
            <a:r>
              <a:rPr lang="tr-TR" sz="1900" b="1" dirty="0" err="1">
                <a:solidFill>
                  <a:schemeClr val="bg1"/>
                </a:solidFill>
              </a:rPr>
              <a:t>Kahn</a:t>
            </a:r>
            <a:r>
              <a:rPr lang="tr-TR" sz="1900" b="1" dirty="0">
                <a:solidFill>
                  <a:schemeClr val="bg1"/>
                </a:solidFill>
              </a:rPr>
              <a:t>, 1977</a:t>
            </a:r>
            <a:r>
              <a:rPr lang="tr-TR" sz="1900" b="1" dirty="0" smtClean="0">
                <a:solidFill>
                  <a:schemeClr val="bg1"/>
                </a:solidFill>
              </a:rPr>
              <a:t>)</a:t>
            </a:r>
            <a:endParaRPr lang="tr-TR" sz="1900" b="1" dirty="0">
              <a:solidFill>
                <a:schemeClr val="bg1"/>
              </a:solidFill>
            </a:endParaRPr>
          </a:p>
        </p:txBody>
      </p:sp>
      <p:pic>
        <p:nvPicPr>
          <p:cNvPr id="3" name="Resim 2"/>
          <p:cNvPicPr>
            <a:picLocks noChangeAspect="1"/>
          </p:cNvPicPr>
          <p:nvPr/>
        </p:nvPicPr>
        <p:blipFill>
          <a:blip r:embed="rId5"/>
          <a:stretch>
            <a:fillRect/>
          </a:stretch>
        </p:blipFill>
        <p:spPr>
          <a:xfrm>
            <a:off x="4483210" y="2346222"/>
            <a:ext cx="4445713" cy="2324100"/>
          </a:xfrm>
          <a:prstGeom prst="rect">
            <a:avLst/>
          </a:prstGeom>
        </p:spPr>
      </p:pic>
    </p:spTree>
    <p:extLst>
      <p:ext uri="{BB962C8B-B14F-4D97-AF65-F5344CB8AC3E}">
        <p14:creationId xmlns:p14="http://schemas.microsoft.com/office/powerpoint/2010/main" val="906845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GO_SUGAV_ELMA"/>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223" y="-22169"/>
            <a:ext cx="9144000" cy="6858000"/>
          </a:xfrm>
          <a:prstGeom prst="rect">
            <a:avLst/>
          </a:prstGeom>
        </p:spPr>
      </p:pic>
      <p:sp>
        <p:nvSpPr>
          <p:cNvPr id="42" name="Rectangle 41"/>
          <p:cNvSpPr/>
          <p:nvPr/>
        </p:nvSpPr>
        <p:spPr>
          <a:xfrm>
            <a:off x="407505" y="1599455"/>
            <a:ext cx="3326859" cy="2554545"/>
          </a:xfrm>
          <a:prstGeom prst="rect">
            <a:avLst/>
          </a:prstGeom>
        </p:spPr>
        <p:txBody>
          <a:bodyPr wrap="square">
            <a:spAutoFit/>
          </a:bodyPr>
          <a:lstStyle/>
          <a:p>
            <a:pPr algn="ctr"/>
            <a:r>
              <a:rPr lang="tr-TR" sz="3200" b="1" dirty="0">
                <a:solidFill>
                  <a:schemeClr val="bg1"/>
                </a:solidFill>
                <a:effectLst>
                  <a:outerShdw blurRad="38100" dist="38100" dir="2700000" algn="tl">
                    <a:srgbClr val="000000">
                      <a:alpha val="43137"/>
                    </a:srgbClr>
                  </a:outerShdw>
                </a:effectLst>
              </a:rPr>
              <a:t>Yani örgütler çevrelerinden girdi alır ve çıktılarını yine çevreye verirler;</a:t>
            </a:r>
          </a:p>
        </p:txBody>
      </p:sp>
      <p:pic>
        <p:nvPicPr>
          <p:cNvPr id="5" name="Resim 4"/>
          <p:cNvPicPr>
            <a:picLocks noChangeAspect="1"/>
          </p:cNvPicPr>
          <p:nvPr/>
        </p:nvPicPr>
        <p:blipFill>
          <a:blip r:embed="rId5"/>
          <a:stretch>
            <a:fillRect/>
          </a:stretch>
        </p:blipFill>
        <p:spPr>
          <a:xfrm>
            <a:off x="4355976" y="1243325"/>
            <a:ext cx="3888432" cy="4132787"/>
          </a:xfrm>
          <a:prstGeom prst="rect">
            <a:avLst/>
          </a:prstGeom>
        </p:spPr>
      </p:pic>
    </p:spTree>
    <p:extLst>
      <p:ext uri="{BB962C8B-B14F-4D97-AF65-F5344CB8AC3E}">
        <p14:creationId xmlns:p14="http://schemas.microsoft.com/office/powerpoint/2010/main" val="1616917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07" y="332656"/>
            <a:ext cx="7756263" cy="1054250"/>
          </a:xfrm>
        </p:spPr>
        <p:txBody>
          <a:bodyPr/>
          <a:lstStyle/>
          <a:p>
            <a:r>
              <a:rPr lang="tr-TR" sz="3200" b="1" dirty="0" smtClean="0">
                <a:solidFill>
                  <a:schemeClr val="accent5">
                    <a:lumMod val="75000"/>
                  </a:schemeClr>
                </a:solidFill>
              </a:rPr>
              <a:t>ÖRGÜTLERİN ORTAK ÖZELLİKLERİ</a:t>
            </a:r>
            <a:endParaRPr lang="tr-TR" sz="3200" b="1" dirty="0">
              <a:solidFill>
                <a:schemeClr val="accent5">
                  <a:lumMod val="75000"/>
                </a:schemeClr>
              </a:solidFill>
            </a:endParaRPr>
          </a:p>
        </p:txBody>
      </p:sp>
      <p:pic>
        <p:nvPicPr>
          <p:cNvPr id="4" name="Ellips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5218603"/>
            <a:ext cx="9144000" cy="1628776"/>
          </a:xfrm>
          <a:prstGeom prst="rect">
            <a:avLst/>
          </a:prstGeom>
        </p:spPr>
      </p:pic>
      <p:cxnSp>
        <p:nvCxnSpPr>
          <p:cNvPr id="8" name="Straight Connector 7"/>
          <p:cNvCxnSpPr/>
          <p:nvPr/>
        </p:nvCxnSpPr>
        <p:spPr>
          <a:xfrm>
            <a:off x="1319549" y="4411923"/>
            <a:ext cx="6619149"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79419" y="3121880"/>
            <a:ext cx="1880258" cy="2507011"/>
          </a:xfrm>
          <a:prstGeom prst="ellipse">
            <a:avLst/>
          </a:prstGeom>
          <a:solidFill>
            <a:schemeClr val="bg1"/>
          </a:solidFill>
          <a:ln w="76200">
            <a:gradFill>
              <a:gsLst>
                <a:gs pos="0">
                  <a:srgbClr val="C00000"/>
                </a:gs>
                <a:gs pos="50000">
                  <a:srgbClr val="F13219"/>
                </a:gs>
                <a:gs pos="100000">
                  <a:srgbClr val="C00000"/>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t>
            </a:r>
            <a:endParaRPr lang="en-US" dirty="0"/>
          </a:p>
        </p:txBody>
      </p:sp>
      <p:sp>
        <p:nvSpPr>
          <p:cNvPr id="22" name="Oval 21"/>
          <p:cNvSpPr/>
          <p:nvPr/>
        </p:nvSpPr>
        <p:spPr>
          <a:xfrm>
            <a:off x="2577502" y="3121880"/>
            <a:ext cx="1880258" cy="2507011"/>
          </a:xfrm>
          <a:prstGeom prst="ellipse">
            <a:avLst/>
          </a:prstGeom>
          <a:solidFill>
            <a:schemeClr val="bg1"/>
          </a:solidFill>
          <a:ln w="76200">
            <a:gradFill>
              <a:gsLst>
                <a:gs pos="0">
                  <a:srgbClr val="C00000"/>
                </a:gs>
                <a:gs pos="50000">
                  <a:srgbClr val="F13219"/>
                </a:gs>
                <a:gs pos="100000">
                  <a:srgbClr val="C00000"/>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775585" y="3121880"/>
            <a:ext cx="1880258" cy="2507011"/>
          </a:xfrm>
          <a:prstGeom prst="ellipse">
            <a:avLst/>
          </a:prstGeom>
          <a:solidFill>
            <a:schemeClr val="bg1"/>
          </a:solidFill>
          <a:ln w="76200">
            <a:gradFill>
              <a:gsLst>
                <a:gs pos="0">
                  <a:srgbClr val="C00000"/>
                </a:gs>
                <a:gs pos="50000">
                  <a:srgbClr val="F13219"/>
                </a:gs>
                <a:gs pos="100000">
                  <a:srgbClr val="C00000"/>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973667" y="3121880"/>
            <a:ext cx="1880258" cy="2507011"/>
          </a:xfrm>
          <a:prstGeom prst="ellipse">
            <a:avLst/>
          </a:prstGeom>
          <a:solidFill>
            <a:schemeClr val="bg1"/>
          </a:solidFill>
          <a:ln w="76200">
            <a:gradFill>
              <a:gsLst>
                <a:gs pos="0">
                  <a:srgbClr val="C00000"/>
                </a:gs>
                <a:gs pos="50000">
                  <a:srgbClr val="F13219"/>
                </a:gs>
                <a:gs pos="100000">
                  <a:srgbClr val="C00000"/>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74605" y="3632220"/>
            <a:ext cx="1689885" cy="1107996"/>
          </a:xfrm>
          <a:prstGeom prst="rect">
            <a:avLst/>
          </a:prstGeom>
        </p:spPr>
        <p:txBody>
          <a:bodyPr wrap="none">
            <a:spAutoFit/>
          </a:bodyPr>
          <a:lstStyle/>
          <a:p>
            <a:pPr algn="ctr"/>
            <a:r>
              <a:rPr lang="tr-TR" sz="2200" b="1" dirty="0">
                <a:solidFill>
                  <a:srgbClr val="555555"/>
                </a:solidFill>
              </a:rPr>
              <a:t>İşte </a:t>
            </a:r>
            <a:endParaRPr lang="tr-TR" sz="2200" b="1" dirty="0" smtClean="0">
              <a:solidFill>
                <a:srgbClr val="555555"/>
              </a:solidFill>
            </a:endParaRPr>
          </a:p>
          <a:p>
            <a:pPr algn="ctr"/>
            <a:r>
              <a:rPr lang="tr-TR" sz="2200" b="1" dirty="0" smtClean="0">
                <a:solidFill>
                  <a:srgbClr val="555555"/>
                </a:solidFill>
              </a:rPr>
              <a:t>Uzmanlaşma</a:t>
            </a:r>
          </a:p>
          <a:p>
            <a:pPr algn="ctr"/>
            <a:r>
              <a:rPr lang="tr-TR" sz="2200" b="1" dirty="0" smtClean="0">
                <a:solidFill>
                  <a:srgbClr val="555555"/>
                </a:solidFill>
              </a:rPr>
              <a:t> </a:t>
            </a:r>
            <a:r>
              <a:rPr lang="tr-TR" sz="2200" b="1" dirty="0">
                <a:solidFill>
                  <a:srgbClr val="555555"/>
                </a:solidFill>
              </a:rPr>
              <a:t>esastır.</a:t>
            </a:r>
          </a:p>
        </p:txBody>
      </p:sp>
      <p:sp>
        <p:nvSpPr>
          <p:cNvPr id="26" name="Rectangle 25"/>
          <p:cNvSpPr/>
          <p:nvPr/>
        </p:nvSpPr>
        <p:spPr>
          <a:xfrm>
            <a:off x="2745208" y="3447556"/>
            <a:ext cx="1544846" cy="1446550"/>
          </a:xfrm>
          <a:prstGeom prst="rect">
            <a:avLst/>
          </a:prstGeom>
        </p:spPr>
        <p:txBody>
          <a:bodyPr wrap="none">
            <a:spAutoFit/>
          </a:bodyPr>
          <a:lstStyle/>
          <a:p>
            <a:pPr algn="ctr"/>
            <a:r>
              <a:rPr lang="tr-TR" sz="2200" b="1" dirty="0">
                <a:solidFill>
                  <a:srgbClr val="555555"/>
                </a:solidFill>
              </a:rPr>
              <a:t>Bölümlere </a:t>
            </a:r>
            <a:endParaRPr lang="tr-TR" sz="2200" b="1" dirty="0" smtClean="0">
              <a:solidFill>
                <a:srgbClr val="555555"/>
              </a:solidFill>
            </a:endParaRPr>
          </a:p>
          <a:p>
            <a:pPr algn="ctr"/>
            <a:r>
              <a:rPr lang="tr-TR" sz="2200" b="1" dirty="0" smtClean="0">
                <a:solidFill>
                  <a:srgbClr val="555555"/>
                </a:solidFill>
              </a:rPr>
              <a:t>ayrılma </a:t>
            </a:r>
          </a:p>
          <a:p>
            <a:pPr algn="ctr"/>
            <a:r>
              <a:rPr lang="tr-TR" sz="2200" b="1" dirty="0" smtClean="0">
                <a:solidFill>
                  <a:srgbClr val="555555"/>
                </a:solidFill>
              </a:rPr>
              <a:t>Söz</a:t>
            </a:r>
          </a:p>
          <a:p>
            <a:pPr algn="ctr"/>
            <a:r>
              <a:rPr lang="tr-TR" sz="2200" b="1" dirty="0" smtClean="0">
                <a:solidFill>
                  <a:srgbClr val="555555"/>
                </a:solidFill>
              </a:rPr>
              <a:t> </a:t>
            </a:r>
            <a:r>
              <a:rPr lang="tr-TR" sz="2200" b="1" dirty="0">
                <a:solidFill>
                  <a:srgbClr val="555555"/>
                </a:solidFill>
              </a:rPr>
              <a:t>konusudur.</a:t>
            </a:r>
          </a:p>
        </p:txBody>
      </p:sp>
      <p:sp>
        <p:nvSpPr>
          <p:cNvPr id="27" name="Rectangle 26"/>
          <p:cNvSpPr/>
          <p:nvPr/>
        </p:nvSpPr>
        <p:spPr>
          <a:xfrm>
            <a:off x="4846085" y="3632220"/>
            <a:ext cx="1739258" cy="1107996"/>
          </a:xfrm>
          <a:prstGeom prst="rect">
            <a:avLst/>
          </a:prstGeom>
        </p:spPr>
        <p:txBody>
          <a:bodyPr wrap="none">
            <a:spAutoFit/>
          </a:bodyPr>
          <a:lstStyle/>
          <a:p>
            <a:pPr algn="ctr"/>
            <a:r>
              <a:rPr lang="tr-TR" sz="2200" b="1" dirty="0">
                <a:solidFill>
                  <a:srgbClr val="555555"/>
                </a:solidFill>
              </a:rPr>
              <a:t>Emir </a:t>
            </a:r>
            <a:endParaRPr lang="tr-TR" sz="2200" b="1" dirty="0" smtClean="0">
              <a:solidFill>
                <a:srgbClr val="555555"/>
              </a:solidFill>
            </a:endParaRPr>
          </a:p>
          <a:p>
            <a:pPr algn="ctr"/>
            <a:r>
              <a:rPr lang="tr-TR" sz="2200" b="1" dirty="0" smtClean="0">
                <a:solidFill>
                  <a:srgbClr val="555555"/>
                </a:solidFill>
              </a:rPr>
              <a:t>Kumanda</a:t>
            </a:r>
          </a:p>
          <a:p>
            <a:pPr algn="ctr"/>
            <a:r>
              <a:rPr lang="tr-TR" sz="2200" b="1" dirty="0" smtClean="0">
                <a:solidFill>
                  <a:srgbClr val="555555"/>
                </a:solidFill>
              </a:rPr>
              <a:t> </a:t>
            </a:r>
            <a:r>
              <a:rPr lang="tr-TR" sz="2200" b="1" dirty="0">
                <a:solidFill>
                  <a:srgbClr val="555555"/>
                </a:solidFill>
              </a:rPr>
              <a:t>zinciri vardır.</a:t>
            </a:r>
          </a:p>
        </p:txBody>
      </p:sp>
      <p:sp>
        <p:nvSpPr>
          <p:cNvPr id="28" name="Rectangle 27"/>
          <p:cNvSpPr/>
          <p:nvPr/>
        </p:nvSpPr>
        <p:spPr>
          <a:xfrm>
            <a:off x="6973668" y="3632220"/>
            <a:ext cx="1868717" cy="1107996"/>
          </a:xfrm>
          <a:prstGeom prst="rect">
            <a:avLst/>
          </a:prstGeom>
        </p:spPr>
        <p:txBody>
          <a:bodyPr wrap="none">
            <a:spAutoFit/>
          </a:bodyPr>
          <a:lstStyle/>
          <a:p>
            <a:pPr algn="ctr"/>
            <a:r>
              <a:rPr lang="tr-TR" sz="2200" b="1" dirty="0">
                <a:solidFill>
                  <a:srgbClr val="555555"/>
                </a:solidFill>
              </a:rPr>
              <a:t>Yetki </a:t>
            </a:r>
            <a:r>
              <a:rPr lang="tr-TR" sz="2200" b="1" dirty="0" smtClean="0">
                <a:solidFill>
                  <a:srgbClr val="555555"/>
                </a:solidFill>
              </a:rPr>
              <a:t>ve </a:t>
            </a:r>
          </a:p>
          <a:p>
            <a:pPr algn="ctr"/>
            <a:r>
              <a:rPr lang="tr-TR" sz="2200" b="1" dirty="0" smtClean="0">
                <a:solidFill>
                  <a:srgbClr val="555555"/>
                </a:solidFill>
              </a:rPr>
              <a:t>Sorumluluk</a:t>
            </a:r>
          </a:p>
          <a:p>
            <a:pPr algn="ctr"/>
            <a:r>
              <a:rPr lang="tr-TR" sz="2200" b="1" dirty="0" smtClean="0">
                <a:solidFill>
                  <a:srgbClr val="555555"/>
                </a:solidFill>
              </a:rPr>
              <a:t> </a:t>
            </a:r>
            <a:r>
              <a:rPr lang="tr-TR" sz="2200" b="1" dirty="0">
                <a:solidFill>
                  <a:srgbClr val="555555"/>
                </a:solidFill>
              </a:rPr>
              <a:t>belirlenmiştir.</a:t>
            </a:r>
          </a:p>
        </p:txBody>
      </p:sp>
      <p:sp>
        <p:nvSpPr>
          <p:cNvPr id="15" name="Oval 14"/>
          <p:cNvSpPr/>
          <p:nvPr/>
        </p:nvSpPr>
        <p:spPr>
          <a:xfrm>
            <a:off x="3697267" y="1160227"/>
            <a:ext cx="1880258" cy="2507011"/>
          </a:xfrm>
          <a:prstGeom prst="ellipse">
            <a:avLst/>
          </a:prstGeom>
          <a:solidFill>
            <a:schemeClr val="bg1"/>
          </a:solidFill>
          <a:ln w="76200">
            <a:gradFill>
              <a:gsLst>
                <a:gs pos="0">
                  <a:srgbClr val="C00000"/>
                </a:gs>
                <a:gs pos="50000">
                  <a:srgbClr val="F13219"/>
                </a:gs>
                <a:gs pos="100000">
                  <a:srgbClr val="C00000"/>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6"/>
          <p:cNvSpPr/>
          <p:nvPr/>
        </p:nvSpPr>
        <p:spPr>
          <a:xfrm>
            <a:off x="3961764" y="1644552"/>
            <a:ext cx="1365823" cy="1107996"/>
          </a:xfrm>
          <a:prstGeom prst="rect">
            <a:avLst/>
          </a:prstGeom>
        </p:spPr>
        <p:txBody>
          <a:bodyPr wrap="none">
            <a:spAutoFit/>
          </a:bodyPr>
          <a:lstStyle/>
          <a:p>
            <a:pPr algn="ctr"/>
            <a:r>
              <a:rPr lang="tr-TR" sz="2200" b="1" dirty="0">
                <a:solidFill>
                  <a:srgbClr val="555555"/>
                </a:solidFill>
              </a:rPr>
              <a:t>Yönetim </a:t>
            </a:r>
            <a:endParaRPr lang="tr-TR" sz="2200" b="1" dirty="0" smtClean="0">
              <a:solidFill>
                <a:srgbClr val="555555"/>
              </a:solidFill>
            </a:endParaRPr>
          </a:p>
          <a:p>
            <a:pPr algn="ctr"/>
            <a:r>
              <a:rPr lang="tr-TR" sz="2200" b="1" dirty="0" smtClean="0">
                <a:solidFill>
                  <a:srgbClr val="555555"/>
                </a:solidFill>
              </a:rPr>
              <a:t>kademesi </a:t>
            </a:r>
          </a:p>
          <a:p>
            <a:pPr algn="ctr"/>
            <a:r>
              <a:rPr lang="tr-TR" sz="2200" b="1" dirty="0" smtClean="0">
                <a:solidFill>
                  <a:srgbClr val="555555"/>
                </a:solidFill>
              </a:rPr>
              <a:t>vardır</a:t>
            </a:r>
            <a:r>
              <a:rPr lang="tr-TR" sz="2200" b="1" dirty="0">
                <a:solidFill>
                  <a:srgbClr val="555555"/>
                </a:solidFill>
              </a:rPr>
              <a:t>.</a:t>
            </a:r>
          </a:p>
        </p:txBody>
      </p:sp>
    </p:spTree>
    <p:extLst>
      <p:ext uri="{BB962C8B-B14F-4D97-AF65-F5344CB8AC3E}">
        <p14:creationId xmlns:p14="http://schemas.microsoft.com/office/powerpoint/2010/main" val="2323500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7920880" cy="588961"/>
          </a:xfrm>
        </p:spPr>
        <p:txBody>
          <a:bodyPr/>
          <a:lstStyle/>
          <a:p>
            <a:r>
              <a:rPr lang="tr-TR" sz="3000" b="1" dirty="0" smtClean="0">
                <a:solidFill>
                  <a:schemeClr val="accent5">
                    <a:lumMod val="75000"/>
                  </a:schemeClr>
                </a:solidFill>
              </a:rPr>
              <a:t>ÖRGÜTLERİN SINIFLANDIRILMASI</a:t>
            </a:r>
            <a:endParaRPr lang="en-GB" sz="3000" b="1" dirty="0">
              <a:solidFill>
                <a:schemeClr val="accent5">
                  <a:lumMod val="75000"/>
                </a:schemeClr>
              </a:solidFill>
            </a:endParaRPr>
          </a:p>
        </p:txBody>
      </p:sp>
      <p:sp>
        <p:nvSpPr>
          <p:cNvPr id="4" name="Dikdörtgen 3"/>
          <p:cNvSpPr/>
          <p:nvPr/>
        </p:nvSpPr>
        <p:spPr>
          <a:xfrm>
            <a:off x="630437" y="2636912"/>
            <a:ext cx="3426555" cy="2677656"/>
          </a:xfrm>
          <a:prstGeom prst="rect">
            <a:avLst/>
          </a:prstGeom>
        </p:spPr>
        <p:txBody>
          <a:bodyPr wrap="square">
            <a:spAutoFit/>
          </a:bodyPr>
          <a:lstStyle/>
          <a:p>
            <a:r>
              <a:rPr lang="tr-TR" sz="2400" dirty="0"/>
              <a:t>Örgütleri sınıflandırırken, nereden bakıldığına ve ölçüt olarak neyin</a:t>
            </a:r>
          </a:p>
          <a:p>
            <a:r>
              <a:rPr lang="tr-TR" sz="2400" dirty="0"/>
              <a:t>alındığına göre farklı sınıflamalar yapmak olasıdır.</a:t>
            </a:r>
          </a:p>
        </p:txBody>
      </p:sp>
      <p:pic>
        <p:nvPicPr>
          <p:cNvPr id="5" name="Resim 4"/>
          <p:cNvPicPr>
            <a:picLocks noChangeAspect="1"/>
          </p:cNvPicPr>
          <p:nvPr/>
        </p:nvPicPr>
        <p:blipFill>
          <a:blip r:embed="rId3"/>
          <a:stretch>
            <a:fillRect/>
          </a:stretch>
        </p:blipFill>
        <p:spPr>
          <a:xfrm>
            <a:off x="4932041" y="2276872"/>
            <a:ext cx="3456384" cy="3520877"/>
          </a:xfrm>
          <a:prstGeom prst="rect">
            <a:avLst/>
          </a:prstGeom>
        </p:spPr>
      </p:pic>
    </p:spTree>
    <p:extLst>
      <p:ext uri="{BB962C8B-B14F-4D97-AF65-F5344CB8AC3E}">
        <p14:creationId xmlns:p14="http://schemas.microsoft.com/office/powerpoint/2010/main" val="1053344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899592" y="404664"/>
            <a:ext cx="7215708" cy="5380603"/>
          </a:xfrm>
          <a:prstGeom prst="rect">
            <a:avLst/>
          </a:prstGeom>
        </p:spPr>
      </p:pic>
    </p:spTree>
    <p:extLst>
      <p:ext uri="{BB962C8B-B14F-4D97-AF65-F5344CB8AC3E}">
        <p14:creationId xmlns:p14="http://schemas.microsoft.com/office/powerpoint/2010/main" val="4065114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extLst>
              <p:ext uri="{D42A27DB-BD31-4B8C-83A1-F6EECF244321}">
                <p14:modId xmlns:p14="http://schemas.microsoft.com/office/powerpoint/2010/main" val="2490445264"/>
              </p:ext>
            </p:extLst>
          </p:nvPr>
        </p:nvGraphicFramePr>
        <p:xfrm>
          <a:off x="1143000" y="1600200"/>
          <a:ext cx="6858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aşlık"/>
          <p:cNvSpPr>
            <a:spLocks noGrp="1"/>
          </p:cNvSpPr>
          <p:nvPr>
            <p:ph type="title"/>
          </p:nvPr>
        </p:nvSpPr>
        <p:spPr/>
        <p:txBody>
          <a:bodyPr>
            <a:noAutofit/>
          </a:bodyPr>
          <a:lstStyle/>
          <a:p>
            <a:r>
              <a:rPr lang="tr-TR" sz="2800" dirty="0" smtClean="0">
                <a:solidFill>
                  <a:schemeClr val="accent5">
                    <a:lumMod val="75000"/>
                  </a:schemeClr>
                </a:solidFill>
                <a:effectLst>
                  <a:outerShdw blurRad="38100" dist="38100" dir="2700000" algn="tl">
                    <a:srgbClr val="000000">
                      <a:alpha val="43137"/>
                    </a:srgbClr>
                  </a:outerShdw>
                </a:effectLst>
              </a:rPr>
              <a:t>BLAU VE SCOTT FORMAL ÖRGÜTLERİ DÖRT SINIFA AYIRIR</a:t>
            </a:r>
            <a:endParaRPr lang="tr-TR" sz="2800"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915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extLst>
              <p:ext uri="{D42A27DB-BD31-4B8C-83A1-F6EECF244321}">
                <p14:modId xmlns:p14="http://schemas.microsoft.com/office/powerpoint/2010/main" val="1730942754"/>
              </p:ext>
            </p:extLst>
          </p:nvPr>
        </p:nvGraphicFramePr>
        <p:xfrm>
          <a:off x="899592" y="1610779"/>
          <a:ext cx="1969733" cy="4280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 5"/>
          <p:cNvGrpSpPr/>
          <p:nvPr/>
        </p:nvGrpSpPr>
        <p:grpSpPr>
          <a:xfrm>
            <a:off x="1043608" y="4437112"/>
            <a:ext cx="1492557" cy="810648"/>
            <a:chOff x="2037380" y="1669861"/>
            <a:chExt cx="1492557" cy="607986"/>
          </a:xfrm>
          <a:scene3d>
            <a:camera prst="orthographicFront"/>
            <a:lightRig rig="flat" dir="t"/>
          </a:scene3d>
        </p:grpSpPr>
        <p:sp>
          <p:nvSpPr>
            <p:cNvPr id="7" name="Dikdörtgen 6"/>
            <p:cNvSpPr/>
            <p:nvPr/>
          </p:nvSpPr>
          <p:spPr>
            <a:xfrm>
              <a:off x="2037380" y="1669861"/>
              <a:ext cx="1492557" cy="607986"/>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Dikdörtgen 8"/>
            <p:cNvSpPr/>
            <p:nvPr/>
          </p:nvSpPr>
          <p:spPr>
            <a:xfrm>
              <a:off x="2037380" y="1669861"/>
              <a:ext cx="1492557" cy="6079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kern="1200" dirty="0" smtClean="0"/>
                <a:t>İşletmeler</a:t>
              </a:r>
              <a:endParaRPr lang="tr-TR" sz="2600" kern="1200" dirty="0"/>
            </a:p>
          </p:txBody>
        </p:sp>
      </p:grpSp>
      <p:pic>
        <p:nvPicPr>
          <p:cNvPr id="3" name="Resim 2"/>
          <p:cNvPicPr>
            <a:picLocks noChangeAspect="1"/>
          </p:cNvPicPr>
          <p:nvPr/>
        </p:nvPicPr>
        <p:blipFill>
          <a:blip r:embed="rId7"/>
          <a:stretch>
            <a:fillRect/>
          </a:stretch>
        </p:blipFill>
        <p:spPr>
          <a:xfrm>
            <a:off x="3929770" y="1610778"/>
            <a:ext cx="4017150" cy="4737601"/>
          </a:xfrm>
          <a:prstGeom prst="rect">
            <a:avLst/>
          </a:prstGeom>
        </p:spPr>
      </p:pic>
    </p:spTree>
    <p:extLst>
      <p:ext uri="{BB962C8B-B14F-4D97-AF65-F5344CB8AC3E}">
        <p14:creationId xmlns:p14="http://schemas.microsoft.com/office/powerpoint/2010/main" val="3773476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extLst>
              <p:ext uri="{D42A27DB-BD31-4B8C-83A1-F6EECF244321}">
                <p14:modId xmlns:p14="http://schemas.microsoft.com/office/powerpoint/2010/main" val="4256560878"/>
              </p:ext>
            </p:extLst>
          </p:nvPr>
        </p:nvGraphicFramePr>
        <p:xfrm>
          <a:off x="1143001" y="1600200"/>
          <a:ext cx="1757855" cy="2379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aşlık"/>
          <p:cNvSpPr>
            <a:spLocks noGrp="1"/>
          </p:cNvSpPr>
          <p:nvPr>
            <p:ph type="title"/>
          </p:nvPr>
        </p:nvSpPr>
        <p:spPr/>
        <p:txBody>
          <a:bodyPr>
            <a:normAutofit fontScale="90000"/>
          </a:bodyPr>
          <a:lstStyle/>
          <a:p>
            <a:pPr algn="l"/>
            <a:r>
              <a:rPr lang="tr-TR" b="1" dirty="0" err="1" smtClean="0"/>
              <a:t>Blau</a:t>
            </a:r>
            <a:r>
              <a:rPr lang="tr-TR" b="1" dirty="0" smtClean="0"/>
              <a:t> ve </a:t>
            </a:r>
            <a:r>
              <a:rPr lang="tr-TR" b="1" dirty="0" err="1" smtClean="0"/>
              <a:t>Scott</a:t>
            </a:r>
            <a:r>
              <a:rPr lang="tr-TR" b="1" dirty="0" smtClean="0"/>
              <a:t> </a:t>
            </a:r>
            <a:r>
              <a:rPr lang="tr-TR" b="1" dirty="0" err="1" smtClean="0"/>
              <a:t>formal</a:t>
            </a:r>
            <a:r>
              <a:rPr lang="tr-TR" b="1" dirty="0" smtClean="0"/>
              <a:t> örgütleri dört sınıfa ayırır:</a:t>
            </a:r>
            <a:endParaRPr lang="tr-TR" b="1"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8"/>
          <a:stretch>
            <a:fillRect/>
          </a:stretch>
        </p:blipFill>
        <p:spPr>
          <a:xfrm>
            <a:off x="3899995" y="1425038"/>
            <a:ext cx="2857500" cy="1952287"/>
          </a:xfrm>
          <a:prstGeom prst="rect">
            <a:avLst/>
          </a:prstGeom>
          <a:solidFill>
            <a:schemeClr val="bg1"/>
          </a:solidFill>
        </p:spPr>
      </p:pic>
      <p:sp>
        <p:nvSpPr>
          <p:cNvPr id="6" name="Dikdörtgen 5"/>
          <p:cNvSpPr/>
          <p:nvPr/>
        </p:nvSpPr>
        <p:spPr>
          <a:xfrm>
            <a:off x="6064470" y="3097049"/>
            <a:ext cx="819807" cy="364359"/>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210910" y="4249115"/>
            <a:ext cx="4572000" cy="1200329"/>
          </a:xfrm>
          <a:prstGeom prst="rect">
            <a:avLst/>
          </a:prstGeom>
        </p:spPr>
        <p:txBody>
          <a:bodyPr>
            <a:spAutoFit/>
          </a:bodyPr>
          <a:lstStyle/>
          <a:p>
            <a:r>
              <a:rPr lang="tr-TR" dirty="0"/>
              <a:t>Özellikle müşterilerine</a:t>
            </a:r>
          </a:p>
          <a:p>
            <a:r>
              <a:rPr lang="tr-TR" dirty="0"/>
              <a:t>yarar sağlayan örgütlerdir.</a:t>
            </a:r>
          </a:p>
          <a:p>
            <a:r>
              <a:rPr lang="tr-TR" dirty="0"/>
              <a:t>(hastaneler, okullar, sosyal</a:t>
            </a:r>
          </a:p>
          <a:p>
            <a:r>
              <a:rPr lang="tr-TR" dirty="0"/>
              <a:t>hizmet kuruluşları vb.)</a:t>
            </a:r>
          </a:p>
        </p:txBody>
      </p:sp>
    </p:spTree>
    <p:extLst>
      <p:ext uri="{BB962C8B-B14F-4D97-AF65-F5344CB8AC3E}">
        <p14:creationId xmlns:p14="http://schemas.microsoft.com/office/powerpoint/2010/main" val="3973804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solidFill>
                  <a:schemeClr val="accent5">
                    <a:lumMod val="75000"/>
                  </a:schemeClr>
                </a:solidFill>
              </a:rPr>
              <a:t>OKUL YÖNETİCİLİĞİ</a:t>
            </a:r>
            <a:endParaRPr lang="tr-TR" sz="3200" b="1" dirty="0">
              <a:solidFill>
                <a:schemeClr val="accent5">
                  <a:lumMod val="75000"/>
                </a:schemeClr>
              </a:solidFill>
            </a:endParaRPr>
          </a:p>
        </p:txBody>
      </p:sp>
      <p:sp>
        <p:nvSpPr>
          <p:cNvPr id="3" name="Dikdörtgen 2"/>
          <p:cNvSpPr/>
          <p:nvPr/>
        </p:nvSpPr>
        <p:spPr>
          <a:xfrm>
            <a:off x="827584" y="2132856"/>
            <a:ext cx="7272808" cy="3970318"/>
          </a:xfrm>
          <a:prstGeom prst="rect">
            <a:avLst/>
          </a:prstGeom>
        </p:spPr>
        <p:txBody>
          <a:bodyPr wrap="square">
            <a:spAutoFit/>
          </a:bodyPr>
          <a:lstStyle/>
          <a:p>
            <a:r>
              <a:rPr lang="tr-TR" b="1" dirty="0">
                <a:solidFill>
                  <a:srgbClr val="FF0000"/>
                </a:solidFill>
              </a:rPr>
              <a:t>Eğitim Nedir?</a:t>
            </a:r>
          </a:p>
          <a:p>
            <a:endParaRPr lang="tr-TR" dirty="0"/>
          </a:p>
          <a:p>
            <a:r>
              <a:rPr lang="tr-TR" dirty="0"/>
              <a:t>Eğitim, önceleri Arapça “terbiye” olarak kullanılan, 1940’lardan bu yana dilimize</a:t>
            </a:r>
          </a:p>
          <a:p>
            <a:r>
              <a:rPr lang="tr-TR" dirty="0"/>
              <a:t>yerleşen bir terimdir. Eğitim en yaygın biçimde:</a:t>
            </a:r>
          </a:p>
          <a:p>
            <a:endParaRPr lang="tr-TR" dirty="0"/>
          </a:p>
          <a:p>
            <a:r>
              <a:rPr lang="tr-TR" dirty="0"/>
              <a:t>“</a:t>
            </a:r>
            <a:r>
              <a:rPr lang="tr-TR" b="1" u="sng" dirty="0"/>
              <a:t>herhangi bir varlığı bir amaca göre geliştirip, yetiştirme</a:t>
            </a:r>
            <a:r>
              <a:rPr lang="tr-TR" dirty="0"/>
              <a:t>” (Hançerlioğlu,1997) ve </a:t>
            </a:r>
          </a:p>
          <a:p>
            <a:endParaRPr lang="tr-TR" dirty="0"/>
          </a:p>
          <a:p>
            <a:r>
              <a:rPr lang="tr-TR" dirty="0"/>
              <a:t>“</a:t>
            </a:r>
            <a:r>
              <a:rPr lang="tr-TR" u="sng" dirty="0"/>
              <a:t>bireyin davranışında kendi yaşantısı yoluyla ve kasıtlı olarak istendik değişme meydana</a:t>
            </a:r>
          </a:p>
          <a:p>
            <a:r>
              <a:rPr lang="tr-TR" u="sng" dirty="0"/>
              <a:t> getirme süreci</a:t>
            </a:r>
            <a:r>
              <a:rPr lang="tr-TR" dirty="0"/>
              <a:t>” (Ertürk, 1997) </a:t>
            </a:r>
          </a:p>
          <a:p>
            <a:endParaRPr lang="tr-TR" dirty="0"/>
          </a:p>
          <a:p>
            <a:r>
              <a:rPr lang="tr-TR" dirty="0"/>
              <a:t>tanımlarıyla ifade edilmiştir.</a:t>
            </a:r>
          </a:p>
        </p:txBody>
      </p:sp>
    </p:spTree>
    <p:extLst>
      <p:ext uri="{BB962C8B-B14F-4D97-AF65-F5344CB8AC3E}">
        <p14:creationId xmlns:p14="http://schemas.microsoft.com/office/powerpoint/2010/main" val="913570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extLst>
              <p:ext uri="{D42A27DB-BD31-4B8C-83A1-F6EECF244321}">
                <p14:modId xmlns:p14="http://schemas.microsoft.com/office/powerpoint/2010/main" val="125962558"/>
              </p:ext>
            </p:extLst>
          </p:nvPr>
        </p:nvGraphicFramePr>
        <p:xfrm>
          <a:off x="1143001" y="1600200"/>
          <a:ext cx="2251841" cy="2968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aşlık"/>
          <p:cNvSpPr>
            <a:spLocks noGrp="1"/>
          </p:cNvSpPr>
          <p:nvPr>
            <p:ph type="title"/>
          </p:nvPr>
        </p:nvSpPr>
        <p:spPr/>
        <p:txBody>
          <a:bodyPr>
            <a:normAutofit fontScale="90000"/>
          </a:bodyPr>
          <a:lstStyle/>
          <a:p>
            <a:pPr algn="l"/>
            <a:r>
              <a:rPr lang="tr-TR" b="1" dirty="0" err="1" smtClean="0"/>
              <a:t>Blau</a:t>
            </a:r>
            <a:r>
              <a:rPr lang="tr-TR" b="1" dirty="0" smtClean="0"/>
              <a:t> ve </a:t>
            </a:r>
            <a:r>
              <a:rPr lang="tr-TR" b="1" dirty="0" err="1" smtClean="0"/>
              <a:t>Scott</a:t>
            </a:r>
            <a:r>
              <a:rPr lang="tr-TR" b="1" dirty="0" smtClean="0"/>
              <a:t> </a:t>
            </a:r>
            <a:r>
              <a:rPr lang="tr-TR" b="1" dirty="0" err="1" smtClean="0"/>
              <a:t>formal</a:t>
            </a:r>
            <a:r>
              <a:rPr lang="tr-TR" b="1" dirty="0" smtClean="0"/>
              <a:t> örgütleri dört sınıfa ayırır:</a:t>
            </a:r>
            <a:endParaRPr lang="tr-TR" b="1" dirty="0"/>
          </a:p>
        </p:txBody>
      </p:sp>
      <p:sp>
        <p:nvSpPr>
          <p:cNvPr id="3" name="Dikdörtgen 2"/>
          <p:cNvSpPr/>
          <p:nvPr/>
        </p:nvSpPr>
        <p:spPr>
          <a:xfrm>
            <a:off x="1918138" y="4901503"/>
            <a:ext cx="4572000" cy="923330"/>
          </a:xfrm>
          <a:prstGeom prst="rect">
            <a:avLst/>
          </a:prstGeom>
        </p:spPr>
        <p:txBody>
          <a:bodyPr>
            <a:spAutoFit/>
          </a:bodyPr>
          <a:lstStyle/>
          <a:p>
            <a:r>
              <a:rPr lang="tr-TR" dirty="0"/>
              <a:t>O</a:t>
            </a:r>
            <a:r>
              <a:rPr lang="tr-TR" dirty="0" smtClean="0"/>
              <a:t>rdu</a:t>
            </a:r>
            <a:r>
              <a:rPr lang="tr-TR" dirty="0"/>
              <a:t>, polis örgütü,</a:t>
            </a:r>
          </a:p>
          <a:p>
            <a:r>
              <a:rPr lang="tr-TR" dirty="0"/>
              <a:t>araştırma kuruluşları </a:t>
            </a:r>
            <a:r>
              <a:rPr lang="tr-TR" dirty="0" smtClean="0"/>
              <a:t>vb</a:t>
            </a:r>
            <a:r>
              <a:rPr lang="tr-TR" dirty="0"/>
              <a:t>.</a:t>
            </a:r>
          </a:p>
          <a:p>
            <a:r>
              <a:rPr lang="tr-TR" dirty="0"/>
              <a:t>olarak sınıflandırılabilir.</a:t>
            </a:r>
          </a:p>
        </p:txBody>
      </p:sp>
      <p:pic>
        <p:nvPicPr>
          <p:cNvPr id="6" name="Resim 5"/>
          <p:cNvPicPr>
            <a:picLocks noChangeAspect="1"/>
          </p:cNvPicPr>
          <p:nvPr/>
        </p:nvPicPr>
        <p:blipFill>
          <a:blip r:embed="rId7"/>
          <a:stretch>
            <a:fillRect/>
          </a:stretch>
        </p:blipFill>
        <p:spPr>
          <a:xfrm>
            <a:off x="3563888" y="2636911"/>
            <a:ext cx="2500838" cy="2101501"/>
          </a:xfrm>
          <a:prstGeom prst="rect">
            <a:avLst/>
          </a:prstGeom>
        </p:spPr>
      </p:pic>
      <p:pic>
        <p:nvPicPr>
          <p:cNvPr id="7" name="Resim 6"/>
          <p:cNvPicPr>
            <a:picLocks noChangeAspect="1"/>
          </p:cNvPicPr>
          <p:nvPr/>
        </p:nvPicPr>
        <p:blipFill>
          <a:blip r:embed="rId8"/>
          <a:stretch>
            <a:fillRect/>
          </a:stretch>
        </p:blipFill>
        <p:spPr>
          <a:xfrm>
            <a:off x="6095285" y="4117576"/>
            <a:ext cx="1565038" cy="1245592"/>
          </a:xfrm>
          <a:prstGeom prst="rect">
            <a:avLst/>
          </a:prstGeom>
        </p:spPr>
      </p:pic>
    </p:spTree>
    <p:extLst>
      <p:ext uri="{BB962C8B-B14F-4D97-AF65-F5344CB8AC3E}">
        <p14:creationId xmlns:p14="http://schemas.microsoft.com/office/powerpoint/2010/main" val="2616160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1303712" y="1600201"/>
          <a:ext cx="635438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aşlık"/>
          <p:cNvSpPr>
            <a:spLocks noGrp="1"/>
          </p:cNvSpPr>
          <p:nvPr>
            <p:ph type="title"/>
          </p:nvPr>
        </p:nvSpPr>
        <p:spPr>
          <a:xfrm>
            <a:off x="323528" y="836712"/>
            <a:ext cx="8229600" cy="792088"/>
          </a:xfrm>
        </p:spPr>
        <p:txBody>
          <a:bodyPr>
            <a:noAutofit/>
          </a:bodyPr>
          <a:lstStyle/>
          <a:p>
            <a:r>
              <a:rPr lang="tr-TR" sz="2600" dirty="0" smtClean="0">
                <a:solidFill>
                  <a:schemeClr val="accent5">
                    <a:lumMod val="75000"/>
                  </a:schemeClr>
                </a:solidFill>
              </a:rPr>
              <a:t>Örgütleri mülkiyetleri açısından sınıflandırmak da mümkündür:</a:t>
            </a:r>
            <a:endParaRPr lang="tr-TR" sz="2600" dirty="0">
              <a:solidFill>
                <a:schemeClr val="accent5">
                  <a:lumMod val="75000"/>
                </a:schemeClr>
              </a:solidFill>
            </a:endParaRPr>
          </a:p>
        </p:txBody>
      </p:sp>
    </p:spTree>
    <p:extLst>
      <p:ext uri="{BB962C8B-B14F-4D97-AF65-F5344CB8AC3E}">
        <p14:creationId xmlns:p14="http://schemas.microsoft.com/office/powerpoint/2010/main" val="384501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24 İçerik Yer Tutucusu"/>
          <p:cNvGraphicFramePr>
            <a:graphicFrameLocks noGrp="1"/>
          </p:cNvGraphicFramePr>
          <p:nvPr>
            <p:ph idx="1"/>
            <p:extLst>
              <p:ext uri="{D42A27DB-BD31-4B8C-83A1-F6EECF244321}">
                <p14:modId xmlns:p14="http://schemas.microsoft.com/office/powerpoint/2010/main" val="1581306068"/>
              </p:ext>
            </p:extLst>
          </p:nvPr>
        </p:nvGraphicFramePr>
        <p:xfrm>
          <a:off x="1485900" y="1600201"/>
          <a:ext cx="6172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aşlık"/>
          <p:cNvSpPr>
            <a:spLocks noGrp="1"/>
          </p:cNvSpPr>
          <p:nvPr>
            <p:ph type="title"/>
          </p:nvPr>
        </p:nvSpPr>
        <p:spPr/>
        <p:txBody>
          <a:bodyPr>
            <a:normAutofit fontScale="90000"/>
          </a:bodyPr>
          <a:lstStyle/>
          <a:p>
            <a:pPr algn="l"/>
            <a:r>
              <a:rPr lang="tr-TR" b="1" dirty="0" smtClean="0"/>
              <a:t>Diğer bir sınıflama da </a:t>
            </a:r>
            <a:r>
              <a:rPr lang="tr-TR" b="1" dirty="0" err="1" smtClean="0"/>
              <a:t>Talcott</a:t>
            </a:r>
            <a:r>
              <a:rPr lang="tr-TR" b="1" dirty="0" smtClean="0"/>
              <a:t> </a:t>
            </a:r>
            <a:r>
              <a:rPr lang="tr-TR" b="1" dirty="0" err="1" smtClean="0"/>
              <a:t>Parsons</a:t>
            </a:r>
            <a:r>
              <a:rPr lang="tr-TR" b="1" dirty="0" smtClean="0"/>
              <a:t>  tarafından yapılmıştır (1960):</a:t>
            </a:r>
            <a:endParaRPr lang="tr-TR" b="1"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638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816003780"/>
              </p:ext>
            </p:extLst>
          </p:nvPr>
        </p:nvGraphicFramePr>
        <p:xfrm>
          <a:off x="1143000" y="1600200"/>
          <a:ext cx="6858000" cy="4900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aşlık"/>
          <p:cNvSpPr>
            <a:spLocks noGrp="1"/>
          </p:cNvSpPr>
          <p:nvPr>
            <p:ph type="title"/>
          </p:nvPr>
        </p:nvSpPr>
        <p:spPr>
          <a:xfrm>
            <a:off x="1" y="0"/>
            <a:ext cx="7574017" cy="1511288"/>
          </a:xfrm>
        </p:spPr>
        <p:txBody>
          <a:bodyPr>
            <a:noAutofit/>
          </a:bodyPr>
          <a:lstStyle/>
          <a:p>
            <a:pPr algn="l"/>
            <a:r>
              <a:rPr lang="tr-TR" sz="2700" dirty="0"/>
              <a:t>Toplumsal gereksinim bakımından sınıflandırmayı ise Başaran yapmıştır (1989):</a:t>
            </a:r>
          </a:p>
        </p:txBody>
      </p:sp>
      <p:sp>
        <p:nvSpPr>
          <p:cNvPr id="5" name="Dikdörtgen 4"/>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006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tr-TR" altLang="tr-TR" dirty="0"/>
              <a:t>HİZMET ÖRGÜTÜ’ dür.</a:t>
            </a:r>
          </a:p>
          <a:p>
            <a:endParaRPr lang="tr-TR" altLang="tr-TR" dirty="0"/>
          </a:p>
          <a:p>
            <a:pPr lvl="1"/>
            <a:r>
              <a:rPr lang="tr-TR" altLang="tr-TR" dirty="0"/>
              <a:t>Toplumun eğitimsel ihtiyaçlarını karşılamak için kurulmuştur.</a:t>
            </a:r>
          </a:p>
          <a:p>
            <a:pPr lvl="1"/>
            <a:r>
              <a:rPr lang="tr-TR" altLang="tr-TR" dirty="0"/>
              <a:t>Sosyal bir sistemdir.</a:t>
            </a:r>
          </a:p>
          <a:p>
            <a:pPr lvl="1"/>
            <a:r>
              <a:rPr lang="tr-TR" altLang="tr-TR" dirty="0"/>
              <a:t>Kitlesel eğitimi </a:t>
            </a:r>
            <a:r>
              <a:rPr lang="tr-TR" altLang="tr-TR" dirty="0" smtClean="0"/>
              <a:t>hedefler.</a:t>
            </a:r>
            <a:endParaRPr lang="tr-TR" altLang="tr-TR" dirty="0"/>
          </a:p>
          <a:p>
            <a:pPr lvl="1">
              <a:buFontTx/>
              <a:buNone/>
            </a:pPr>
            <a:endParaRPr lang="tr-TR" altLang="tr-TR" dirty="0"/>
          </a:p>
        </p:txBody>
      </p:sp>
      <p:sp>
        <p:nvSpPr>
          <p:cNvPr id="52226" name="Rectangle 2"/>
          <p:cNvSpPr>
            <a:spLocks noGrp="1" noChangeArrowheads="1"/>
          </p:cNvSpPr>
          <p:nvPr>
            <p:ph type="title"/>
          </p:nvPr>
        </p:nvSpPr>
        <p:spPr/>
        <p:txBody>
          <a:bodyPr/>
          <a:lstStyle/>
          <a:p>
            <a:r>
              <a:rPr lang="tr-TR" altLang="tr-TR" dirty="0"/>
              <a:t>Okul ne tür bir örgüttür?</a:t>
            </a:r>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67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385763" indent="-385763"/>
            <a:r>
              <a:rPr lang="tr-TR" dirty="0" smtClean="0"/>
              <a:t>Okul örgütünün en önemli ve açık özelliği, üzerinde çalıştığı hammaddenin toplumdan gelen ve topluma giden insan oluşudur.</a:t>
            </a:r>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b="1"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595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385763" indent="-385763"/>
            <a:r>
              <a:rPr lang="tr-TR" dirty="0" smtClean="0"/>
              <a:t>Okulda çatışma halinde olan çeşitli değerler bulunur.</a:t>
            </a:r>
          </a:p>
          <a:p>
            <a:pPr marL="0" indent="0">
              <a:buNone/>
            </a:pPr>
            <a:endParaRPr lang="tr-TR" dirty="0" smtClean="0"/>
          </a:p>
          <a:p>
            <a:pPr marL="385763" indent="-385763">
              <a:buNone/>
            </a:pPr>
            <a:endParaRPr lang="tr-TR" dirty="0"/>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b="1"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a:stretch>
            <a:fillRect/>
          </a:stretch>
        </p:blipFill>
        <p:spPr>
          <a:xfrm>
            <a:off x="381178" y="2198696"/>
            <a:ext cx="4190822" cy="4193891"/>
          </a:xfrm>
          <a:prstGeom prst="rect">
            <a:avLst/>
          </a:prstGeom>
        </p:spPr>
      </p:pic>
      <p:pic>
        <p:nvPicPr>
          <p:cNvPr id="7" name="Resim 6"/>
          <p:cNvPicPr>
            <a:picLocks noChangeAspect="1"/>
          </p:cNvPicPr>
          <p:nvPr/>
        </p:nvPicPr>
        <p:blipFill>
          <a:blip r:embed="rId4"/>
          <a:stretch>
            <a:fillRect/>
          </a:stretch>
        </p:blipFill>
        <p:spPr>
          <a:xfrm>
            <a:off x="5448172" y="1948013"/>
            <a:ext cx="3029079" cy="4486648"/>
          </a:xfrm>
          <a:prstGeom prst="rect">
            <a:avLst/>
          </a:prstGeom>
        </p:spPr>
      </p:pic>
    </p:spTree>
    <p:extLst>
      <p:ext uri="{BB962C8B-B14F-4D97-AF65-F5344CB8AC3E}">
        <p14:creationId xmlns:p14="http://schemas.microsoft.com/office/powerpoint/2010/main" val="2138084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4026" y="794455"/>
            <a:ext cx="8686800" cy="4800600"/>
          </a:xfrm>
        </p:spPr>
        <p:txBody>
          <a:bodyPr>
            <a:normAutofit/>
          </a:bodyPr>
          <a:lstStyle/>
          <a:p>
            <a:pPr marL="385763" indent="-385763"/>
            <a:r>
              <a:rPr lang="tr-TR" dirty="0" smtClean="0"/>
              <a:t>Okul; ürünü, değerlendirmesi güç olan bir örgüttür.</a:t>
            </a:r>
          </a:p>
          <a:p>
            <a:pPr marL="385763" indent="-385763">
              <a:buFont typeface="+mj-lt"/>
              <a:buAutoNum type="arabicPeriod"/>
            </a:pPr>
            <a:endParaRPr lang="tr-TR" dirty="0" smtClean="0"/>
          </a:p>
          <a:p>
            <a:pPr marL="385763" indent="-385763">
              <a:buNone/>
            </a:pPr>
            <a:endParaRPr lang="tr-TR" dirty="0"/>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b="1"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a:stretch>
            <a:fillRect/>
          </a:stretch>
        </p:blipFill>
        <p:spPr>
          <a:xfrm>
            <a:off x="1619672" y="1644523"/>
            <a:ext cx="6335870" cy="2925235"/>
          </a:xfrm>
          <a:prstGeom prst="rect">
            <a:avLst/>
          </a:prstGeom>
        </p:spPr>
      </p:pic>
      <p:pic>
        <p:nvPicPr>
          <p:cNvPr id="7" name="Resim 6"/>
          <p:cNvPicPr>
            <a:picLocks noChangeAspect="1"/>
          </p:cNvPicPr>
          <p:nvPr/>
        </p:nvPicPr>
        <p:blipFill>
          <a:blip r:embed="rId4"/>
          <a:stretch>
            <a:fillRect/>
          </a:stretch>
        </p:blipFill>
        <p:spPr>
          <a:xfrm>
            <a:off x="2703417" y="4941168"/>
            <a:ext cx="5216427" cy="1180788"/>
          </a:xfrm>
          <a:prstGeom prst="rect">
            <a:avLst/>
          </a:prstGeom>
        </p:spPr>
      </p:pic>
      <p:sp>
        <p:nvSpPr>
          <p:cNvPr id="8" name="Oval 7"/>
          <p:cNvSpPr/>
          <p:nvPr/>
        </p:nvSpPr>
        <p:spPr>
          <a:xfrm>
            <a:off x="4071211" y="1187805"/>
            <a:ext cx="693683" cy="53252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17867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385763" indent="-385763"/>
            <a:r>
              <a:rPr lang="tr-TR" dirty="0" smtClean="0"/>
              <a:t>Okulun özel bir çevresi vardır.</a:t>
            </a:r>
          </a:p>
          <a:p>
            <a:pPr marL="385763" indent="-385763">
              <a:buNone/>
            </a:pPr>
            <a:endParaRPr lang="tr-TR" dirty="0" smtClean="0"/>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a:stretch>
            <a:fillRect/>
          </a:stretch>
        </p:blipFill>
        <p:spPr>
          <a:xfrm>
            <a:off x="2667000" y="2370959"/>
            <a:ext cx="3810000" cy="2844800"/>
          </a:xfrm>
          <a:prstGeom prst="rect">
            <a:avLst/>
          </a:prstGeom>
        </p:spPr>
      </p:pic>
    </p:spTree>
    <p:extLst>
      <p:ext uri="{BB962C8B-B14F-4D97-AF65-F5344CB8AC3E}">
        <p14:creationId xmlns:p14="http://schemas.microsoft.com/office/powerpoint/2010/main" val="3024482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7650" y="1446903"/>
            <a:ext cx="8686800" cy="4800600"/>
          </a:xfrm>
        </p:spPr>
        <p:txBody>
          <a:bodyPr/>
          <a:lstStyle/>
          <a:p>
            <a:pPr marL="385763" indent="-385763"/>
            <a:r>
              <a:rPr lang="tr-TR" dirty="0" smtClean="0"/>
              <a:t>Okul çevredeki bütün biçimsel ve doğal örgütlerin yön verdiği ya da etkilediği bir örgüttür.</a:t>
            </a:r>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a:stretch>
            <a:fillRect/>
          </a:stretch>
        </p:blipFill>
        <p:spPr>
          <a:xfrm>
            <a:off x="2088275" y="2624958"/>
            <a:ext cx="5005551" cy="3754164"/>
          </a:xfrm>
          <a:prstGeom prst="rect">
            <a:avLst/>
          </a:prstGeom>
        </p:spPr>
      </p:pic>
    </p:spTree>
    <p:extLst>
      <p:ext uri="{BB962C8B-B14F-4D97-AF65-F5344CB8AC3E}">
        <p14:creationId xmlns:p14="http://schemas.microsoft.com/office/powerpoint/2010/main" val="155526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lvl="0" fontAlgn="base">
              <a:spcAft>
                <a:spcPct val="0"/>
              </a:spcAft>
              <a:defRPr/>
            </a:pPr>
            <a:r>
              <a:rPr lang="tr-TR" sz="3000" kern="0" dirty="0">
                <a:solidFill>
                  <a:schemeClr val="tx1"/>
                </a:solidFill>
              </a:rPr>
              <a:t>“Ülkeler, insanların çeşitli gereksinimlerini karşılamak amacıyla örgütler oluşturmuşlardır. </a:t>
            </a:r>
          </a:p>
          <a:p>
            <a:pPr lvl="0" fontAlgn="base">
              <a:spcAft>
                <a:spcPct val="0"/>
              </a:spcAft>
              <a:defRPr/>
            </a:pPr>
            <a:r>
              <a:rPr lang="tr-TR" sz="3000" kern="0" dirty="0">
                <a:solidFill>
                  <a:schemeClr val="tx1"/>
                </a:solidFill>
              </a:rPr>
              <a:t>Okul, toplumun eğitim gereksinimini karşılamak amacıyla kurduğu örgütün adıdır.”</a:t>
            </a:r>
          </a:p>
        </p:txBody>
      </p:sp>
      <p:sp>
        <p:nvSpPr>
          <p:cNvPr id="3" name="Başlık 2"/>
          <p:cNvSpPr>
            <a:spLocks noGrp="1"/>
          </p:cNvSpPr>
          <p:nvPr>
            <p:ph type="title"/>
          </p:nvPr>
        </p:nvSpPr>
        <p:spPr/>
        <p:txBody>
          <a:bodyPr/>
          <a:lstStyle/>
          <a:p>
            <a:r>
              <a:rPr lang="tr-TR" sz="3600" b="1" dirty="0">
                <a:solidFill>
                  <a:schemeClr val="accent5">
                    <a:lumMod val="75000"/>
                  </a:schemeClr>
                </a:solidFill>
              </a:rPr>
              <a:t>OKULLARIN SİSTEMDEKİ YERİ</a:t>
            </a:r>
          </a:p>
        </p:txBody>
      </p:sp>
    </p:spTree>
    <p:extLst>
      <p:ext uri="{BB962C8B-B14F-4D97-AF65-F5344CB8AC3E}">
        <p14:creationId xmlns:p14="http://schemas.microsoft.com/office/powerpoint/2010/main" val="1562158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385763" indent="-385763"/>
            <a:r>
              <a:rPr lang="tr-TR" dirty="0" smtClean="0"/>
              <a:t>Çevredeki düzenlenmiş gruplar kendi yararlarını korumak için okulun düşünce bağımsızlığını sınırlamaya çalışırlar</a:t>
            </a:r>
          </a:p>
          <a:p>
            <a:pPr marL="385763" indent="-385763">
              <a:buNone/>
            </a:pPr>
            <a:endParaRPr lang="tr-TR" dirty="0" smtClean="0"/>
          </a:p>
        </p:txBody>
      </p:sp>
      <p:sp>
        <p:nvSpPr>
          <p:cNvPr id="2" name="1 Başlık"/>
          <p:cNvSpPr>
            <a:spLocks noGrp="1"/>
          </p:cNvSpPr>
          <p:nvPr>
            <p:ph type="title"/>
          </p:nvPr>
        </p:nvSpPr>
        <p:spPr/>
        <p:txBody>
          <a:bodyPr>
            <a:normAutofit fontScale="90000"/>
          </a:bodyPr>
          <a:lstStyle/>
          <a:p>
            <a:pPr algn="l"/>
            <a:r>
              <a:rPr lang="tr-TR" b="1" dirty="0" smtClean="0"/>
              <a:t>Okulu diğer örgütlerden ayıran özellikler:</a:t>
            </a:r>
            <a:endParaRPr lang="tr-TR" dirty="0"/>
          </a:p>
        </p:txBody>
      </p:sp>
      <p:sp>
        <p:nvSpPr>
          <p:cNvPr id="4" name="Dikdörtgen 3"/>
          <p:cNvSpPr/>
          <p:nvPr/>
        </p:nvSpPr>
        <p:spPr>
          <a:xfrm>
            <a:off x="7317179" y="29029"/>
            <a:ext cx="1805049" cy="1425039"/>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190" y="163874"/>
            <a:ext cx="928048" cy="1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a:stretch>
            <a:fillRect/>
          </a:stretch>
        </p:blipFill>
        <p:spPr>
          <a:xfrm>
            <a:off x="3235878" y="2558840"/>
            <a:ext cx="4786312" cy="3569136"/>
          </a:xfrm>
          <a:prstGeom prst="rect">
            <a:avLst/>
          </a:prstGeom>
        </p:spPr>
      </p:pic>
    </p:spTree>
    <p:extLst>
      <p:ext uri="{BB962C8B-B14F-4D97-AF65-F5344CB8AC3E}">
        <p14:creationId xmlns:p14="http://schemas.microsoft.com/office/powerpoint/2010/main" val="252301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İçerik Yer Tutucusu"/>
          <p:cNvSpPr>
            <a:spLocks noGrp="1"/>
          </p:cNvSpPr>
          <p:nvPr>
            <p:ph idx="1"/>
          </p:nvPr>
        </p:nvSpPr>
        <p:spPr/>
        <p:txBody>
          <a:bodyPr/>
          <a:lstStyle/>
          <a:p>
            <a:pPr eaLnBrk="1" hangingPunct="1"/>
            <a:r>
              <a:rPr lang="tr-TR" altLang="tr-TR" sz="3000" dirty="0"/>
              <a:t>Okul; okuyup yazmadan başlayarak en yüksek düzeyde bilim ve sanat bilgisi vermeye değin, çeşitli derecede toplu olarak öğrenimin sağlandığı ve eğitimin verildiği yerdir.</a:t>
            </a:r>
            <a:r>
              <a:rPr lang="tr-TR" altLang="tr-TR" dirty="0" smtClean="0"/>
              <a:t/>
            </a:r>
            <a:br>
              <a:rPr lang="tr-TR" altLang="tr-TR" dirty="0" smtClean="0"/>
            </a:br>
            <a:endParaRPr lang="tr-TR" altLang="tr-TR" dirty="0" smtClean="0"/>
          </a:p>
        </p:txBody>
      </p:sp>
      <p:sp>
        <p:nvSpPr>
          <p:cNvPr id="3" name="Dikdörtgen 2"/>
          <p:cNvSpPr/>
          <p:nvPr/>
        </p:nvSpPr>
        <p:spPr>
          <a:xfrm>
            <a:off x="945673" y="764704"/>
            <a:ext cx="6840760" cy="1077218"/>
          </a:xfrm>
          <a:prstGeom prst="rect">
            <a:avLst/>
          </a:prstGeom>
        </p:spPr>
        <p:txBody>
          <a:bodyPr wrap="square">
            <a:spAutoFit/>
          </a:bodyPr>
          <a:lstStyle/>
          <a:p>
            <a:pPr algn="ctr"/>
            <a:r>
              <a:rPr lang="tr-TR" sz="3200" b="1" dirty="0" smtClean="0">
                <a:solidFill>
                  <a:schemeClr val="accent5">
                    <a:lumMod val="75000"/>
                  </a:schemeClr>
                </a:solidFill>
              </a:rPr>
              <a:t>TÜRK EĞİTİM SİSTEMİNDE OKULLARIN YERİ</a:t>
            </a:r>
            <a:endParaRPr lang="tr-TR" sz="3200" b="1" dirty="0">
              <a:solidFill>
                <a:schemeClr val="accent5">
                  <a:lumMod val="75000"/>
                </a:schemeClr>
              </a:solidFill>
            </a:endParaRPr>
          </a:p>
        </p:txBody>
      </p:sp>
    </p:spTree>
    <p:extLst>
      <p:ext uri="{BB962C8B-B14F-4D97-AF65-F5344CB8AC3E}">
        <p14:creationId xmlns:p14="http://schemas.microsoft.com/office/powerpoint/2010/main" val="358933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p:cNvSpPr>
            <a:spLocks noGrp="1"/>
          </p:cNvSpPr>
          <p:nvPr>
            <p:ph idx="1"/>
          </p:nvPr>
        </p:nvSpPr>
        <p:spPr>
          <a:xfrm>
            <a:off x="1115616" y="2276872"/>
            <a:ext cx="6552727" cy="3628629"/>
          </a:xfrm>
        </p:spPr>
        <p:txBody>
          <a:bodyPr>
            <a:normAutofit/>
          </a:bodyPr>
          <a:lstStyle/>
          <a:p>
            <a:pPr eaLnBrk="1" hangingPunct="1"/>
            <a:r>
              <a:rPr lang="tr-TR" altLang="tr-TR" dirty="0" smtClean="0"/>
              <a:t>Okul sadece bilimsel bilginin verildiği mekanlar değil aynı zamanda kültür, sanat, siyaset gibi öznel kaynaklı derslerinde verildiği eğitim kurumlarıdır.</a:t>
            </a:r>
          </a:p>
          <a:p>
            <a:pPr eaLnBrk="1" hangingPunct="1"/>
            <a:r>
              <a:rPr lang="tr-TR" altLang="tr-TR" dirty="0" smtClean="0"/>
              <a:t>Okul toplumun bir parçasıdır. Okul ve toplum karşılıklı konulmuş iki ayna gibidir. </a:t>
            </a:r>
          </a:p>
          <a:p>
            <a:pPr eaLnBrk="1" hangingPunct="1"/>
            <a:endParaRPr lang="tr-TR" altLang="tr-TR" dirty="0" smtClean="0"/>
          </a:p>
        </p:txBody>
      </p:sp>
    </p:spTree>
    <p:extLst>
      <p:ext uri="{BB962C8B-B14F-4D97-AF65-F5344CB8AC3E}">
        <p14:creationId xmlns:p14="http://schemas.microsoft.com/office/powerpoint/2010/main" val="19538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2 İçerik Yer Tutucusu"/>
          <p:cNvSpPr>
            <a:spLocks noGrp="1"/>
          </p:cNvSpPr>
          <p:nvPr>
            <p:ph idx="1"/>
          </p:nvPr>
        </p:nvSpPr>
        <p:spPr/>
        <p:txBody>
          <a:bodyPr/>
          <a:lstStyle/>
          <a:p>
            <a:pPr eaLnBrk="1" hangingPunct="1"/>
            <a:r>
              <a:rPr lang="tr-TR" altLang="tr-TR" dirty="0" smtClean="0"/>
              <a:t>Okul eğitimindeki temel amaç, öğrencilerin zihinsel, bedensel ve ahlaksal açıdan gelişmesini sağlamaktır.</a:t>
            </a:r>
          </a:p>
          <a:p>
            <a:pPr eaLnBrk="1" hangingPunct="1"/>
            <a:r>
              <a:rPr lang="tr-TR" altLang="tr-TR" dirty="0" smtClean="0"/>
              <a:t>Okul, hem bir bilgi yuvası hem de sosyal etkinliklerin yerine getirildiği bir kurumdur. Dostluk, sevinç ve üzüntülerin paylaşılması gibi duygular okul arkadaşlarımızla olan ilişkilerimiz sonucunda gelişir.</a:t>
            </a:r>
          </a:p>
          <a:p>
            <a:pPr eaLnBrk="1" hangingPunct="1"/>
            <a:endParaRPr lang="tr-TR" altLang="tr-TR" dirty="0" smtClean="0"/>
          </a:p>
        </p:txBody>
      </p:sp>
    </p:spTree>
    <p:extLst>
      <p:ext uri="{BB962C8B-B14F-4D97-AF65-F5344CB8AC3E}">
        <p14:creationId xmlns:p14="http://schemas.microsoft.com/office/powerpoint/2010/main" val="321300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İçerik Yer Tutucusu"/>
          <p:cNvSpPr>
            <a:spLocks noGrp="1"/>
          </p:cNvSpPr>
          <p:nvPr>
            <p:ph idx="1"/>
          </p:nvPr>
        </p:nvSpPr>
        <p:spPr>
          <a:xfrm>
            <a:off x="683568" y="2492896"/>
            <a:ext cx="7920880" cy="3384376"/>
          </a:xfrm>
        </p:spPr>
        <p:txBody>
          <a:bodyPr/>
          <a:lstStyle/>
          <a:p>
            <a:pPr eaLnBrk="1" hangingPunct="1"/>
            <a:r>
              <a:rPr lang="tr-TR" altLang="tr-TR" dirty="0" smtClean="0"/>
              <a:t>Sosyal görevi çocuğa kültürü aşılamaktır.  Okul bu görevini yaparken kültürü hem korur, hem geliştirir. Politik görevi yetiştirdiği kuşağın toplumdaki devlet sistemine bağlılık göstermesini, liderlik yeteneği olan öğrencilerin  seçilmesini eğitilmesini gerçekleştirmektir. Ekonomik görevi ise ekonominin beyin gücü ve insan gücü gereksinmesini karşılamaktır. </a:t>
            </a:r>
          </a:p>
        </p:txBody>
      </p:sp>
    </p:spTree>
    <p:extLst>
      <p:ext uri="{BB962C8B-B14F-4D97-AF65-F5344CB8AC3E}">
        <p14:creationId xmlns:p14="http://schemas.microsoft.com/office/powerpoint/2010/main" val="105477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idx="1"/>
          </p:nvPr>
        </p:nvSpPr>
        <p:spPr>
          <a:xfrm>
            <a:off x="699247" y="2636912"/>
            <a:ext cx="7745505" cy="2880320"/>
          </a:xfrm>
        </p:spPr>
        <p:txBody>
          <a:bodyPr/>
          <a:lstStyle/>
          <a:p>
            <a:pPr eaLnBrk="1" hangingPunct="1">
              <a:defRPr/>
            </a:pPr>
            <a:endParaRPr lang="tr-TR" sz="3000" dirty="0">
              <a:effectLst>
                <a:outerShdw blurRad="38100" dist="38100" dir="2700000" algn="tl">
                  <a:srgbClr val="69676D"/>
                </a:outerShdw>
              </a:effectLst>
            </a:endParaRPr>
          </a:p>
          <a:p>
            <a:pPr algn="just" eaLnBrk="1" hangingPunct="1">
              <a:defRPr/>
            </a:pPr>
            <a:r>
              <a:rPr lang="tr-TR" sz="3000" dirty="0" smtClean="0">
                <a:effectLst>
                  <a:outerShdw blurRad="38100" dist="38100" dir="2700000" algn="tl">
                    <a:srgbClr val="69676D"/>
                  </a:outerShdw>
                </a:effectLst>
              </a:rPr>
              <a:t>   </a:t>
            </a:r>
          </a:p>
          <a:p>
            <a:pPr marL="0" indent="0" algn="just" eaLnBrk="1" hangingPunct="1">
              <a:buNone/>
              <a:defRPr/>
            </a:pPr>
            <a:r>
              <a:rPr lang="tr-TR" sz="3000" dirty="0" smtClean="0">
                <a:effectLst>
                  <a:outerShdw blurRad="38100" dist="38100" dir="2700000" algn="tl">
                    <a:srgbClr val="69676D"/>
                  </a:outerShdw>
                </a:effectLst>
              </a:rPr>
              <a:t> </a:t>
            </a:r>
            <a:r>
              <a:rPr lang="tr-TR" sz="2600" b="1" dirty="0" smtClean="0">
                <a:effectLst>
                  <a:outerShdw blurRad="38100" dist="38100" dir="2700000" algn="tl">
                    <a:srgbClr val="69676D"/>
                  </a:outerShdw>
                </a:effectLst>
              </a:rPr>
              <a:t>‘</a:t>
            </a:r>
            <a:r>
              <a:rPr lang="tr-TR" sz="2600" b="1" dirty="0">
                <a:effectLst>
                  <a:outerShdw blurRad="38100" dist="38100" dir="2700000" algn="tl">
                    <a:srgbClr val="69676D"/>
                  </a:outerShdw>
                </a:effectLst>
              </a:rPr>
              <a:t>’Bana bir harf öğretenin 40 yıl kölesi olurum</a:t>
            </a:r>
            <a:r>
              <a:rPr lang="tr-TR" sz="2600" b="1" dirty="0"/>
              <a:t>.’’</a:t>
            </a:r>
          </a:p>
          <a:p>
            <a:pPr eaLnBrk="1" hangingPunct="1">
              <a:buFont typeface="Wingdings 2" panose="05020102010507070707" pitchFamily="18" charset="2"/>
              <a:buNone/>
              <a:defRPr/>
            </a:pPr>
            <a:r>
              <a:rPr lang="tr-TR" sz="3000" dirty="0"/>
              <a:t>                                  </a:t>
            </a:r>
            <a:endParaRPr lang="tr-TR" sz="3000" dirty="0" smtClean="0"/>
          </a:p>
          <a:p>
            <a:pPr eaLnBrk="1" hangingPunct="1">
              <a:buFont typeface="Wingdings 2" panose="05020102010507070707" pitchFamily="18" charset="2"/>
              <a:buNone/>
              <a:defRPr/>
            </a:pPr>
            <a:r>
              <a:rPr lang="tr-TR" sz="3000" dirty="0" smtClean="0"/>
              <a:t>						Hz. Ali (R.A</a:t>
            </a:r>
            <a:r>
              <a:rPr lang="tr-TR" sz="3000" dirty="0"/>
              <a:t>.)</a:t>
            </a:r>
          </a:p>
        </p:txBody>
      </p:sp>
    </p:spTree>
    <p:extLst>
      <p:ext uri="{BB962C8B-B14F-4D97-AF65-F5344CB8AC3E}">
        <p14:creationId xmlns:p14="http://schemas.microsoft.com/office/powerpoint/2010/main" val="367948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S-LOGO_SUGAV_ELMA.PNG"/>
  <p:tag name="PXPSDI_PNGPATH" val="\"/>
  <p:tag name="PXPSDI_PNGFILENAME" val="S-LOGO_SUGAV_ELMA.PNG"/>
  <p:tag name="PXPSDI_LAYERNAME" val="LOGO_SUGAV_ELMA"/>
  <p:tag name="PXPSDI_PSDFILENAME" val="S.PSD"/>
  <p:tag name="PSDSOURCE" val="C:\Users\Admin\Desktop\"/>
  <p:tag name="PSDSOURCELAYER" val="LOGO_SUGAV_ELMA"/>
</p:tagLst>
</file>

<file path=ppt/tags/tag2.xml><?xml version="1.0" encoding="utf-8"?>
<p:tagLst xmlns:a="http://schemas.openxmlformats.org/drawingml/2006/main" xmlns:r="http://schemas.openxmlformats.org/officeDocument/2006/relationships" xmlns:p="http://schemas.openxmlformats.org/presentationml/2006/main">
  <p:tag name="PICTUREPATH" val="\S-LOGO_SUGAV_ELMA.PNG"/>
  <p:tag name="PXPSDI_PNGPATH" val="\"/>
  <p:tag name="PXPSDI_PNGFILENAME" val="S-LOGO_SUGAV_ELMA.PNG"/>
  <p:tag name="PXPSDI_LAYERNAME" val="LOGO_SUGAV_ELMA"/>
  <p:tag name="PXPSDI_PSDFILENAME" val="S.PSD"/>
  <p:tag name="PSDSOURCE" val="C:\Users\Admin\Desktop\"/>
  <p:tag name="PSDSOURCELAYER" val="LOGO_SUGAV_ELMA"/>
</p:tagLst>
</file>

<file path=ppt/tags/tag3.xml><?xml version="1.0" encoding="utf-8"?>
<p:tagLst xmlns:a="http://schemas.openxmlformats.org/drawingml/2006/main" xmlns:r="http://schemas.openxmlformats.org/officeDocument/2006/relationships" xmlns:p="http://schemas.openxmlformats.org/presentationml/2006/main">
  <p:tag name="PICTUREPATH" val="\S-LOGO_SUGAV_ELMA.PNG"/>
  <p:tag name="PXPSDI_PNGPATH" val="\"/>
  <p:tag name="PXPSDI_PNGFILENAME" val="S-LOGO_SUGAV_ELMA.PNG"/>
  <p:tag name="PXPSDI_LAYERNAME" val="LOGO_SUGAV_ELMA"/>
  <p:tag name="PXPSDI_PSDFILENAME" val="S.PSD"/>
  <p:tag name="PSDSOURCE" val="C:\Users\Admin\Desktop\"/>
  <p:tag name="PSDSOURCELAYER" val="LOGO_SUGAV_ELMA"/>
</p:tagLst>
</file>

<file path=ppt/tags/tag4.xml><?xml version="1.0" encoding="utf-8"?>
<p:tagLst xmlns:a="http://schemas.openxmlformats.org/drawingml/2006/main" xmlns:r="http://schemas.openxmlformats.org/officeDocument/2006/relationships" xmlns:p="http://schemas.openxmlformats.org/presentationml/2006/main">
  <p:tag name="PICTUREPATH" val="\S-ELLIPSE 3.PNG"/>
  <p:tag name="PXPSDI_PNGPATH" val="\"/>
  <p:tag name="PXPSDI_PNGFILENAME" val="S-ELLIPSE 3.PNG"/>
  <p:tag name="PXPSDI_LAYERNAME" val="Ellipse 3"/>
  <p:tag name="PXPSDI_PSDFILENAME" val="S.PSD"/>
  <p:tag name="PSDSOURCE" val="C:\Users\Admin\Desktop\"/>
  <p:tag name="PSDSOURCELAYER" val="Ellipse 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70</TotalTime>
  <Words>1058</Words>
  <Application>Microsoft Office PowerPoint</Application>
  <PresentationFormat>Ekran Gösterisi (4:3)</PresentationFormat>
  <Paragraphs>161</Paragraphs>
  <Slides>40</Slides>
  <Notes>8</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Cilt</vt:lpstr>
      <vt:lpstr>PowerPoint Sunusu</vt:lpstr>
      <vt:lpstr>OKUL YÖNETİCİLİĞİ</vt:lpstr>
      <vt:lpstr>OKUL YÖNETİCİLİĞİ</vt:lpstr>
      <vt:lpstr>OKULLARIN SİSTEMDEKİ YERİ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ÖRGÜT</vt:lpstr>
      <vt:lpstr>BİR ÖRGÜTÜN VAR OLABİLMESİ İÇİN</vt:lpstr>
      <vt:lpstr>PowerPoint Sunusu</vt:lpstr>
      <vt:lpstr>PowerPoint Sunusu</vt:lpstr>
      <vt:lpstr>ÖRGÜTLERİN ORTAK ÖZELLİKLERİ</vt:lpstr>
      <vt:lpstr>ÖRGÜTLERİN SINIFLANDIRILMASI</vt:lpstr>
      <vt:lpstr>PowerPoint Sunusu</vt:lpstr>
      <vt:lpstr>BLAU VE SCOTT FORMAL ÖRGÜTLERİ DÖRT SINIFA AYIRIR</vt:lpstr>
      <vt:lpstr>PowerPoint Sunusu</vt:lpstr>
      <vt:lpstr>Blau ve Scott formal örgütleri dört sınıfa ayırır:</vt:lpstr>
      <vt:lpstr>Blau ve Scott formal örgütleri dört sınıfa ayırır:</vt:lpstr>
      <vt:lpstr>Örgütleri mülkiyetleri açısından sınıflandırmak da mümkündür:</vt:lpstr>
      <vt:lpstr>Diğer bir sınıflama da Talcott Parsons  tarafından yapılmıştır (1960):</vt:lpstr>
      <vt:lpstr>Toplumsal gereksinim bakımından sınıflandırmayı ise Başaran yapmıştır (1989):</vt:lpstr>
      <vt:lpstr>Okul ne tür bir örgüttür?</vt:lpstr>
      <vt:lpstr>Okulu diğer örgütlerden ayıran özellikler:</vt:lpstr>
      <vt:lpstr>Okulu diğer örgütlerden ayıran özellikler:</vt:lpstr>
      <vt:lpstr>Okulu diğer örgütlerden ayıran özellikler:</vt:lpstr>
      <vt:lpstr>Okulu diğer örgütlerden ayıran özellikler:</vt:lpstr>
      <vt:lpstr>Okulu diğer örgütlerden ayıran özellikler:</vt:lpstr>
      <vt:lpstr>Okulu diğer örgütlerden ayıran özellikler: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REİS İDRİS DÜZCAN</dc:creator>
  <cp:lastModifiedBy>motun</cp:lastModifiedBy>
  <cp:revision>13</cp:revision>
  <dcterms:created xsi:type="dcterms:W3CDTF">2015-01-30T23:08:27Z</dcterms:created>
  <dcterms:modified xsi:type="dcterms:W3CDTF">2015-03-03T20:25:40Z</dcterms:modified>
</cp:coreProperties>
</file>